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73_30FBA704.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74_EE3AE368.xml" ContentType="application/vnd.ms-powerpoint.comments+xml"/>
  <Override PartName="/ppt/notesSlides/notesSlide5.xml" ContentType="application/vnd.openxmlformats-officedocument.presentationml.notesSlide+xml"/>
  <Override PartName="/ppt/comments/modernComment_198_AA2FC0D5.xml" ContentType="application/vnd.ms-powerpoint.comments+xml"/>
  <Override PartName="/ppt/notesSlides/notesSlide6.xml" ContentType="application/vnd.openxmlformats-officedocument.presentationml.notesSlide+xml"/>
  <Override PartName="/ppt/comments/modernComment_175_BB9B31F.xml" ContentType="application/vnd.ms-powerpoint.comments+xml"/>
  <Override PartName="/ppt/notesSlides/notesSlide7.xml" ContentType="application/vnd.openxmlformats-officedocument.presentationml.notesSlide+xml"/>
  <Override PartName="/ppt/comments/modernComment_17A_BDB4C834.xml" ContentType="application/vnd.ms-powerpoint.comments+xml"/>
  <Override PartName="/ppt/notesSlides/notesSlide8.xml" ContentType="application/vnd.openxmlformats-officedocument.presentationml.notesSlide+xml"/>
  <Override PartName="/ppt/comments/modernComment_19D_9EA82DA.xml" ContentType="application/vnd.ms-powerpoint.comments+xml"/>
  <Override PartName="/ppt/notesSlides/notesSlide9.xml" ContentType="application/vnd.openxmlformats-officedocument.presentationml.notesSlide+xml"/>
  <Override PartName="/ppt/comments/modernComment_176_FEAEC09F.xml" ContentType="application/vnd.ms-powerpoint.comments+xml"/>
  <Override PartName="/ppt/notesSlides/notesSlide10.xml" ContentType="application/vnd.openxmlformats-officedocument.presentationml.notesSlide+xml"/>
  <Override PartName="/ppt/comments/modernComment_18D_FE0F7350.xml" ContentType="application/vnd.ms-powerpoint.comments+xml"/>
  <Override PartName="/ppt/notesSlides/notesSlide11.xml" ContentType="application/vnd.openxmlformats-officedocument.presentationml.notesSlide+xml"/>
  <Override PartName="/ppt/comments/modernComment_19C_10F69DD2.xml" ContentType="application/vnd.ms-powerpoint.comments+xml"/>
  <Override PartName="/ppt/notesSlides/notesSlide12.xml" ContentType="application/vnd.openxmlformats-officedocument.presentationml.notesSlide+xml"/>
  <Override PartName="/ppt/comments/modernComment_199_4DC42C3E.xml" ContentType="application/vnd.ms-powerpoint.comments+xml"/>
  <Override PartName="/ppt/notesSlides/notesSlide13.xml" ContentType="application/vnd.openxmlformats-officedocument.presentationml.notesSlide+xml"/>
  <Override PartName="/ppt/comments/modernComment_177_5C91B264.xml" ContentType="application/vnd.ms-powerpoint.comments+xml"/>
  <Override PartName="/ppt/notesSlides/notesSlide14.xml" ContentType="application/vnd.openxmlformats-officedocument.presentationml.notesSlide+xml"/>
  <Override PartName="/ppt/comments/modernComment_18E_65EA752.xml" ContentType="application/vnd.ms-powerpoint.comments+xml"/>
  <Override PartName="/ppt/notesSlides/notesSlide15.xml" ContentType="application/vnd.openxmlformats-officedocument.presentationml.notesSlide+xml"/>
  <Override PartName="/ppt/comments/modernComment_18B_DC2DF558.xml" ContentType="application/vnd.ms-powerpoint.comments+xml"/>
  <Override PartName="/ppt/notesSlides/notesSlide16.xml" ContentType="application/vnd.openxmlformats-officedocument.presentationml.notesSlide+xml"/>
  <Override PartName="/ppt/comments/modernComment_17B_8A4B5712.xml" ContentType="application/vnd.ms-powerpoint.comments+xml"/>
  <Override PartName="/ppt/notesSlides/notesSlide17.xml" ContentType="application/vnd.openxmlformats-officedocument.presentationml.notesSlide+xml"/>
  <Override PartName="/ppt/comments/modernComment_17D_81351207.xml" ContentType="application/vnd.ms-powerpoint.comments+xml"/>
  <Override PartName="/ppt/notesSlides/notesSlide18.xml" ContentType="application/vnd.openxmlformats-officedocument.presentationml.notesSlide+xml"/>
  <Override PartName="/ppt/comments/modernComment_180_9B8473B4.xml" ContentType="application/vnd.ms-powerpoint.comments+xml"/>
  <Override PartName="/ppt/notesSlides/notesSlide19.xml" ContentType="application/vnd.openxmlformats-officedocument.presentationml.notesSlide+xml"/>
  <Override PartName="/ppt/comments/modernComment_181_F137BF5D.xml" ContentType="application/vnd.ms-powerpoint.comments+xml"/>
  <Override PartName="/ppt/notesSlides/notesSlide20.xml" ContentType="application/vnd.openxmlformats-officedocument.presentationml.notesSlide+xml"/>
  <Override PartName="/ppt/comments/modernComment_17F_3DC77AFD.xml" ContentType="application/vnd.ms-powerpoint.comments+xml"/>
  <Override PartName="/ppt/notesSlides/notesSlide21.xml" ContentType="application/vnd.openxmlformats-officedocument.presentationml.notesSlide+xml"/>
  <Override PartName="/ppt/comments/modernComment_182_3D72F5D.xml" ContentType="application/vnd.ms-powerpoint.comments+xml"/>
  <Override PartName="/ppt/notesSlides/notesSlide22.xml" ContentType="application/vnd.openxmlformats-officedocument.presentationml.notesSlide+xml"/>
  <Override PartName="/ppt/comments/modernComment_183_70175B91.xml" ContentType="application/vnd.ms-powerpoint.comments+xml"/>
  <Override PartName="/ppt/notesSlides/notesSlide23.xml" ContentType="application/vnd.openxmlformats-officedocument.presentationml.notesSlide+xml"/>
  <Override PartName="/ppt/comments/modernComment_184_DCBEE898.xml" ContentType="application/vnd.ms-powerpoint.comments+xml"/>
  <Override PartName="/ppt/notesSlides/notesSlide24.xml" ContentType="application/vnd.openxmlformats-officedocument.presentationml.notesSlide+xml"/>
  <Override PartName="/ppt/comments/modernComment_185_589B56C2.xml" ContentType="application/vnd.ms-powerpoint.comments+xml"/>
  <Override PartName="/ppt/notesSlides/notesSlide25.xml" ContentType="application/vnd.openxmlformats-officedocument.presentationml.notesSlide+xml"/>
  <Override PartName="/ppt/comments/modernComment_187_2AE0307F.xml" ContentType="application/vnd.ms-powerpoint.comments+xml"/>
  <Override PartName="/ppt/notesSlides/notesSlide26.xml" ContentType="application/vnd.openxmlformats-officedocument.presentationml.notesSlide+xml"/>
  <Override PartName="/ppt/comments/modernComment_189_F6D0EAFA.xml" ContentType="application/vnd.ms-powerpoint.comments+xml"/>
  <Override PartName="/ppt/notesSlides/notesSlide27.xml" ContentType="application/vnd.openxmlformats-officedocument.presentationml.notesSlide+xml"/>
  <Override PartName="/ppt/comments/modernComment_18A_52D1847.xml" ContentType="application/vnd.ms-powerpoint.comments+xml"/>
  <Override PartName="/ppt/notesSlides/notesSlide28.xml" ContentType="application/vnd.openxmlformats-officedocument.presentationml.notesSlide+xml"/>
  <Override PartName="/ppt/comments/modernComment_18F_40EAFCBD.xml" ContentType="application/vnd.ms-powerpoint.comments+xml"/>
  <Override PartName="/ppt/notesSlides/notesSlide29.xml" ContentType="application/vnd.openxmlformats-officedocument.presentationml.notesSlide+xml"/>
  <Override PartName="/ppt/comments/modernComment_19F_88D9BBBE.xml" ContentType="application/vnd.ms-powerpoint.comments+xml"/>
  <Override PartName="/ppt/notesSlides/notesSlide30.xml" ContentType="application/vnd.openxmlformats-officedocument.presentationml.notesSlide+xml"/>
  <Override PartName="/ppt/comments/modernComment_191_99092183.xml" ContentType="application/vnd.ms-powerpoint.comments+xml"/>
  <Override PartName="/ppt/notesSlides/notesSlide31.xml" ContentType="application/vnd.openxmlformats-officedocument.presentationml.notesSlide+xml"/>
  <Override PartName="/ppt/comments/modernComment_190_67310336.xml" ContentType="application/vnd.ms-powerpoint.comments+xml"/>
  <Override PartName="/ppt/notesSlides/notesSlide32.xml" ContentType="application/vnd.openxmlformats-officedocument.presentationml.notesSlide+xml"/>
  <Override PartName="/ppt/comments/modernComment_19E_868E5DEB.xml" ContentType="application/vnd.ms-powerpoint.comments+xml"/>
  <Override PartName="/ppt/notesSlides/notesSlide33.xml" ContentType="application/vnd.openxmlformats-officedocument.presentationml.notesSlide+xml"/>
  <Override PartName="/ppt/comments/modernComment_194_8FFDB440.xml" ContentType="application/vnd.ms-powerpoint.comments+xml"/>
  <Override PartName="/ppt/notesSlides/notesSlide34.xml" ContentType="application/vnd.openxmlformats-officedocument.presentationml.notesSlide+xml"/>
  <Override PartName="/ppt/comments/modernComment_195_B9408BAF.xml" ContentType="application/vnd.ms-powerpoint.comments+xml"/>
  <Override PartName="/ppt/notesSlides/notesSlide35.xml" ContentType="application/vnd.openxmlformats-officedocument.presentationml.notesSlide+xml"/>
  <Override PartName="/ppt/comments/modernComment_192_C1E2D338.xml" ContentType="application/vnd.ms-powerpoint.comments+xml"/>
  <Override PartName="/ppt/notesSlides/notesSlide36.xml" ContentType="application/vnd.openxmlformats-officedocument.presentationml.notesSlide+xml"/>
  <Override PartName="/ppt/comments/modernComment_193_34D99FF7.xml" ContentType="application/vnd.ms-powerpoint.comments+xml"/>
  <Override PartName="/ppt/notesSlides/notesSlide37.xml" ContentType="application/vnd.openxmlformats-officedocument.presentationml.notesSlide+xml"/>
  <Override PartName="/ppt/comments/modernComment_196_C3D24309.xml" ContentType="application/vnd.ms-powerpoint.comments+xml"/>
  <Override PartName="/ppt/notesSlides/notesSlide38.xml" ContentType="application/vnd.openxmlformats-officedocument.presentationml.notesSlide+xml"/>
  <Override PartName="/ppt/comments/modernComment_197_DAB8E0C1.xml" ContentType="application/vnd.ms-powerpoint.comments+xml"/>
  <Override PartName="/ppt/notesSlides/notesSlide39.xml" ContentType="application/vnd.openxmlformats-officedocument.presentationml.notesSlide+xml"/>
  <Override PartName="/ppt/comments/modernComment_19A_E99CDF3C.xml" ContentType="application/vnd.ms-powerpoint.comments+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308" r:id="rId2"/>
    <p:sldId id="371" r:id="rId3"/>
    <p:sldId id="370" r:id="rId4"/>
    <p:sldId id="372" r:id="rId5"/>
    <p:sldId id="408" r:id="rId6"/>
    <p:sldId id="373" r:id="rId7"/>
    <p:sldId id="378" r:id="rId8"/>
    <p:sldId id="413" r:id="rId9"/>
    <p:sldId id="374" r:id="rId10"/>
    <p:sldId id="397" r:id="rId11"/>
    <p:sldId id="412" r:id="rId12"/>
    <p:sldId id="409" r:id="rId13"/>
    <p:sldId id="375" r:id="rId14"/>
    <p:sldId id="398" r:id="rId15"/>
    <p:sldId id="395" r:id="rId16"/>
    <p:sldId id="379" r:id="rId17"/>
    <p:sldId id="381" r:id="rId18"/>
    <p:sldId id="384" r:id="rId19"/>
    <p:sldId id="385" r:id="rId20"/>
    <p:sldId id="383" r:id="rId21"/>
    <p:sldId id="386" r:id="rId22"/>
    <p:sldId id="387" r:id="rId23"/>
    <p:sldId id="388" r:id="rId24"/>
    <p:sldId id="389" r:id="rId25"/>
    <p:sldId id="391" r:id="rId26"/>
    <p:sldId id="393" r:id="rId27"/>
    <p:sldId id="394" r:id="rId28"/>
    <p:sldId id="399" r:id="rId29"/>
    <p:sldId id="415" r:id="rId30"/>
    <p:sldId id="401" r:id="rId31"/>
    <p:sldId id="400" r:id="rId32"/>
    <p:sldId id="414" r:id="rId33"/>
    <p:sldId id="404" r:id="rId34"/>
    <p:sldId id="405" r:id="rId35"/>
    <p:sldId id="402" r:id="rId36"/>
    <p:sldId id="403" r:id="rId37"/>
    <p:sldId id="406" r:id="rId38"/>
    <p:sldId id="407" r:id="rId39"/>
    <p:sldId id="410" r:id="rId40"/>
    <p:sldId id="411" r:id="rId41"/>
  </p:sldIdLst>
  <p:sldSz cx="9144000" cy="6858000" type="screen4x3"/>
  <p:notesSz cx="6858000" cy="9296400"/>
  <p:embeddedFontLst>
    <p:embeddedFont>
      <p:font typeface="Avenir Next LT Pro" panose="020B0504020202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0" roundtripDataSignature="AMtx7miwueMQIo1OIvncCoWz4Bsbh/9Tz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03FB4-806F-4371-6225-6387D902ED13}" name="Hani Eldada" initials="HE" userId="S::hanie@uio.no::1630bdef-7d3c-4397-ba4e-5ad76877ec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FFCC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A7C780-2806-410D-808C-6C947E957802}" v="367" dt="2025-01-27T09:44:47.337"/>
  </p1510:revLst>
</p1510:revInfo>
</file>

<file path=ppt/tableStyles.xml><?xml version="1.0" encoding="utf-8"?>
<a:tblStyleLst xmlns:a="http://schemas.openxmlformats.org/drawingml/2006/main" def="{1BB3F981-BEEF-4704-8A61-D74E187479EA}">
  <a:tblStyle styleId="{1BB3F981-BEEF-4704-8A61-D74E187479EA}"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5178" autoAdjust="0"/>
  </p:normalViewPr>
  <p:slideViewPr>
    <p:cSldViewPr snapToGrid="0">
      <p:cViewPr varScale="1">
        <p:scale>
          <a:sx n="122" d="100"/>
          <a:sy n="122" d="100"/>
        </p:scale>
        <p:origin x="58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60" Type="http://customschemas.google.com/relationships/presentationmetadata" Target="metadata"/><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64"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67"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i Eldada" userId="1630bdef-7d3c-4397-ba4e-5ad76877ec95" providerId="ADAL" clId="{F6A7C780-2806-410D-808C-6C947E957802}"/>
    <pc:docChg chg="undo redo custSel addSld delSld modSld sldOrd">
      <pc:chgData name="Hani Eldada" userId="1630bdef-7d3c-4397-ba4e-5ad76877ec95" providerId="ADAL" clId="{F6A7C780-2806-410D-808C-6C947E957802}" dt="2025-01-27T11:35:40.016" v="5896" actId="14100"/>
      <pc:docMkLst>
        <pc:docMk/>
      </pc:docMkLst>
      <pc:sldChg chg="modSp mod">
        <pc:chgData name="Hani Eldada" userId="1630bdef-7d3c-4397-ba4e-5ad76877ec95" providerId="ADAL" clId="{F6A7C780-2806-410D-808C-6C947E957802}" dt="2025-01-24T09:10:47.071" v="5164" actId="14100"/>
        <pc:sldMkLst>
          <pc:docMk/>
          <pc:sldMk cId="1880824730" sldId="308"/>
        </pc:sldMkLst>
        <pc:spChg chg="mod">
          <ac:chgData name="Hani Eldada" userId="1630bdef-7d3c-4397-ba4e-5ad76877ec95" providerId="ADAL" clId="{F6A7C780-2806-410D-808C-6C947E957802}" dt="2025-01-24T09:10:47.071" v="5164" actId="14100"/>
          <ac:spMkLst>
            <pc:docMk/>
            <pc:sldMk cId="1880824730" sldId="308"/>
            <ac:spMk id="231" creationId="{00000000-0000-0000-0000-000000000000}"/>
          </ac:spMkLst>
        </pc:spChg>
      </pc:sldChg>
      <pc:sldChg chg="del">
        <pc:chgData name="Hani Eldada" userId="1630bdef-7d3c-4397-ba4e-5ad76877ec95" providerId="ADAL" clId="{F6A7C780-2806-410D-808C-6C947E957802}" dt="2025-01-21T16:09:45.867" v="743" actId="47"/>
        <pc:sldMkLst>
          <pc:docMk/>
          <pc:sldMk cId="2353163029" sldId="309"/>
        </pc:sldMkLst>
      </pc:sldChg>
      <pc:sldChg chg="del">
        <pc:chgData name="Hani Eldada" userId="1630bdef-7d3c-4397-ba4e-5ad76877ec95" providerId="ADAL" clId="{F6A7C780-2806-410D-808C-6C947E957802}" dt="2025-01-21T15:18:35.577" v="493" actId="47"/>
        <pc:sldMkLst>
          <pc:docMk/>
          <pc:sldMk cId="2628815760" sldId="327"/>
        </pc:sldMkLst>
      </pc:sldChg>
      <pc:sldChg chg="del">
        <pc:chgData name="Hani Eldada" userId="1630bdef-7d3c-4397-ba4e-5ad76877ec95" providerId="ADAL" clId="{F6A7C780-2806-410D-808C-6C947E957802}" dt="2025-01-21T16:40:31.877" v="1008" actId="47"/>
        <pc:sldMkLst>
          <pc:docMk/>
          <pc:sldMk cId="3442834459" sldId="353"/>
        </pc:sldMkLst>
      </pc:sldChg>
      <pc:sldChg chg="addSp delSp modSp del mod setBg">
        <pc:chgData name="Hani Eldada" userId="1630bdef-7d3c-4397-ba4e-5ad76877ec95" providerId="ADAL" clId="{F6A7C780-2806-410D-808C-6C947E957802}" dt="2025-01-21T08:27:59.076" v="119" actId="47"/>
        <pc:sldMkLst>
          <pc:docMk/>
          <pc:sldMk cId="1661907999" sldId="355"/>
        </pc:sldMkLst>
        <pc:spChg chg="add del mod">
          <ac:chgData name="Hani Eldada" userId="1630bdef-7d3c-4397-ba4e-5ad76877ec95" providerId="ADAL" clId="{F6A7C780-2806-410D-808C-6C947E957802}" dt="2025-01-21T08:05:59.786" v="50" actId="21"/>
          <ac:spMkLst>
            <pc:docMk/>
            <pc:sldMk cId="1661907999" sldId="355"/>
            <ac:spMk id="3" creationId="{12F04AB7-0CE5-3CBB-CD60-B84A08D96D3C}"/>
          </ac:spMkLst>
        </pc:spChg>
        <pc:spChg chg="add del">
          <ac:chgData name="Hani Eldada" userId="1630bdef-7d3c-4397-ba4e-5ad76877ec95" providerId="ADAL" clId="{F6A7C780-2806-410D-808C-6C947E957802}" dt="2025-01-21T08:21:06.415" v="77" actId="26606"/>
          <ac:spMkLst>
            <pc:docMk/>
            <pc:sldMk cId="1661907999" sldId="355"/>
            <ac:spMk id="6" creationId="{8950AD4C-6AF3-49F8-94E1-DBCAFB39478B}"/>
          </ac:spMkLst>
        </pc:spChg>
        <pc:spChg chg="add del">
          <ac:chgData name="Hani Eldada" userId="1630bdef-7d3c-4397-ba4e-5ad76877ec95" providerId="ADAL" clId="{F6A7C780-2806-410D-808C-6C947E957802}" dt="2025-01-21T08:21:06.415" v="77" actId="26606"/>
          <ac:spMkLst>
            <pc:docMk/>
            <pc:sldMk cId="1661907999" sldId="355"/>
            <ac:spMk id="11" creationId="{0ACBD85E-A404-45CB-B532-1039E479D4C6}"/>
          </ac:spMkLst>
        </pc:spChg>
        <pc:spChg chg="add del">
          <ac:chgData name="Hani Eldada" userId="1630bdef-7d3c-4397-ba4e-5ad76877ec95" providerId="ADAL" clId="{F6A7C780-2806-410D-808C-6C947E957802}" dt="2025-01-21T08:21:06.415" v="77" actId="26606"/>
          <ac:spMkLst>
            <pc:docMk/>
            <pc:sldMk cId="1661907999" sldId="355"/>
            <ac:spMk id="13" creationId="{DB1626B1-BAC7-4893-A5AC-620597685187}"/>
          </ac:spMkLst>
        </pc:spChg>
        <pc:spChg chg="add del">
          <ac:chgData name="Hani Eldada" userId="1630bdef-7d3c-4397-ba4e-5ad76877ec95" providerId="ADAL" clId="{F6A7C780-2806-410D-808C-6C947E957802}" dt="2025-01-21T08:21:06.415" v="77" actId="26606"/>
          <ac:spMkLst>
            <pc:docMk/>
            <pc:sldMk cId="1661907999" sldId="355"/>
            <ac:spMk id="15" creationId="{D64E9910-51FE-45BF-973D-9D2401FD3C63}"/>
          </ac:spMkLst>
        </pc:spChg>
        <pc:spChg chg="add del">
          <ac:chgData name="Hani Eldada" userId="1630bdef-7d3c-4397-ba4e-5ad76877ec95" providerId="ADAL" clId="{F6A7C780-2806-410D-808C-6C947E957802}" dt="2025-01-21T08:21:08.052" v="79" actId="26606"/>
          <ac:spMkLst>
            <pc:docMk/>
            <pc:sldMk cId="1661907999" sldId="355"/>
            <ac:spMk id="17" creationId="{B9FF99BD-075F-4761-A995-6FC574BD25EA}"/>
          </ac:spMkLst>
        </pc:spChg>
        <pc:spChg chg="add del">
          <ac:chgData name="Hani Eldada" userId="1630bdef-7d3c-4397-ba4e-5ad76877ec95" providerId="ADAL" clId="{F6A7C780-2806-410D-808C-6C947E957802}" dt="2025-01-21T08:21:08.052" v="79" actId="26606"/>
          <ac:spMkLst>
            <pc:docMk/>
            <pc:sldMk cId="1661907999" sldId="355"/>
            <ac:spMk id="18" creationId="{A7B21A54-9BA3-4EA9-B460-5A829ADD9051}"/>
          </ac:spMkLst>
        </pc:spChg>
        <pc:spChg chg="add del">
          <ac:chgData name="Hani Eldada" userId="1630bdef-7d3c-4397-ba4e-5ad76877ec95" providerId="ADAL" clId="{F6A7C780-2806-410D-808C-6C947E957802}" dt="2025-01-21T08:21:08.052" v="79" actId="26606"/>
          <ac:spMkLst>
            <pc:docMk/>
            <pc:sldMk cId="1661907999" sldId="355"/>
            <ac:spMk id="19" creationId="{6FA8F714-B9D8-488A-8CCA-E9948FF913A9}"/>
          </ac:spMkLst>
        </pc:spChg>
        <pc:spChg chg="add del">
          <ac:chgData name="Hani Eldada" userId="1630bdef-7d3c-4397-ba4e-5ad76877ec95" providerId="ADAL" clId="{F6A7C780-2806-410D-808C-6C947E957802}" dt="2025-01-21T08:21:13.857" v="81" actId="26606"/>
          <ac:spMkLst>
            <pc:docMk/>
            <pc:sldMk cId="1661907999" sldId="355"/>
            <ac:spMk id="21" creationId="{69D184B2-2226-4E31-BCCB-444330767440}"/>
          </ac:spMkLst>
        </pc:spChg>
        <pc:spChg chg="add del">
          <ac:chgData name="Hani Eldada" userId="1630bdef-7d3c-4397-ba4e-5ad76877ec95" providerId="ADAL" clId="{F6A7C780-2806-410D-808C-6C947E957802}" dt="2025-01-21T08:21:13.857" v="81" actId="26606"/>
          <ac:spMkLst>
            <pc:docMk/>
            <pc:sldMk cId="1661907999" sldId="355"/>
            <ac:spMk id="22" creationId="{1AC4D4E3-486A-464A-8EC8-D44881097267}"/>
          </ac:spMkLst>
        </pc:spChg>
        <pc:spChg chg="add del">
          <ac:chgData name="Hani Eldada" userId="1630bdef-7d3c-4397-ba4e-5ad76877ec95" providerId="ADAL" clId="{F6A7C780-2806-410D-808C-6C947E957802}" dt="2025-01-21T08:21:13.857" v="81" actId="26606"/>
          <ac:spMkLst>
            <pc:docMk/>
            <pc:sldMk cId="1661907999" sldId="355"/>
            <ac:spMk id="23" creationId="{864DE13E-58EB-4475-B79C-0D4FC651239B}"/>
          </ac:spMkLst>
        </pc:spChg>
        <pc:spChg chg="add del">
          <ac:chgData name="Hani Eldada" userId="1630bdef-7d3c-4397-ba4e-5ad76877ec95" providerId="ADAL" clId="{F6A7C780-2806-410D-808C-6C947E957802}" dt="2025-01-21T08:21:21.802" v="85" actId="26606"/>
          <ac:spMkLst>
            <pc:docMk/>
            <pc:sldMk cId="1661907999" sldId="355"/>
            <ac:spMk id="27" creationId="{6680F1D3-7650-4307-A001-0163AD371D29}"/>
          </ac:spMkLst>
        </pc:spChg>
        <pc:spChg chg="add del">
          <ac:chgData name="Hani Eldada" userId="1630bdef-7d3c-4397-ba4e-5ad76877ec95" providerId="ADAL" clId="{F6A7C780-2806-410D-808C-6C947E957802}" dt="2025-01-21T08:21:22.530" v="87" actId="26606"/>
          <ac:spMkLst>
            <pc:docMk/>
            <pc:sldMk cId="1661907999" sldId="355"/>
            <ac:spMk id="29" creationId="{C7F55EAC-550A-4BDD-9099-3F20B8FA0EBC}"/>
          </ac:spMkLst>
        </pc:spChg>
        <pc:spChg chg="add del">
          <ac:chgData name="Hani Eldada" userId="1630bdef-7d3c-4397-ba4e-5ad76877ec95" providerId="ADAL" clId="{F6A7C780-2806-410D-808C-6C947E957802}" dt="2025-01-21T08:21:22.530" v="87" actId="26606"/>
          <ac:spMkLst>
            <pc:docMk/>
            <pc:sldMk cId="1661907999" sldId="355"/>
            <ac:spMk id="30" creationId="{DC4F5A5F-493F-49AE-89B6-D5AF5EBC8B0E}"/>
          </ac:spMkLst>
        </pc:spChg>
        <pc:spChg chg="add del">
          <ac:chgData name="Hani Eldada" userId="1630bdef-7d3c-4397-ba4e-5ad76877ec95" providerId="ADAL" clId="{F6A7C780-2806-410D-808C-6C947E957802}" dt="2025-01-21T08:21:32.851" v="89" actId="26606"/>
          <ac:spMkLst>
            <pc:docMk/>
            <pc:sldMk cId="1661907999" sldId="355"/>
            <ac:spMk id="32" creationId="{7C1E5815-D54C-487F-A054-6D4930ADE3DF}"/>
          </ac:spMkLst>
        </pc:spChg>
        <pc:spChg chg="add del">
          <ac:chgData name="Hani Eldada" userId="1630bdef-7d3c-4397-ba4e-5ad76877ec95" providerId="ADAL" clId="{F6A7C780-2806-410D-808C-6C947E957802}" dt="2025-01-21T08:21:32.851" v="89" actId="26606"/>
          <ac:spMkLst>
            <pc:docMk/>
            <pc:sldMk cId="1661907999" sldId="355"/>
            <ac:spMk id="33" creationId="{736F0DFD-0954-464F-BF12-DD2E6F6E0380}"/>
          </ac:spMkLst>
        </pc:spChg>
        <pc:spChg chg="add del">
          <ac:chgData name="Hani Eldada" userId="1630bdef-7d3c-4397-ba4e-5ad76877ec95" providerId="ADAL" clId="{F6A7C780-2806-410D-808C-6C947E957802}" dt="2025-01-21T08:21:37.801" v="91" actId="26606"/>
          <ac:spMkLst>
            <pc:docMk/>
            <pc:sldMk cId="1661907999" sldId="355"/>
            <ac:spMk id="35" creationId="{C3896A03-3945-419A-B66B-4EE266EDD152}"/>
          </ac:spMkLst>
        </pc:spChg>
        <pc:spChg chg="add del">
          <ac:chgData name="Hani Eldada" userId="1630bdef-7d3c-4397-ba4e-5ad76877ec95" providerId="ADAL" clId="{F6A7C780-2806-410D-808C-6C947E957802}" dt="2025-01-21T08:21:37.801" v="91" actId="26606"/>
          <ac:spMkLst>
            <pc:docMk/>
            <pc:sldMk cId="1661907999" sldId="355"/>
            <ac:spMk id="36" creationId="{B34F5AD2-EDBD-4BBD-A55C-EAFFD0C7097A}"/>
          </ac:spMkLst>
        </pc:spChg>
        <pc:spChg chg="add del">
          <ac:chgData name="Hani Eldada" userId="1630bdef-7d3c-4397-ba4e-5ad76877ec95" providerId="ADAL" clId="{F6A7C780-2806-410D-808C-6C947E957802}" dt="2025-01-21T08:21:44.748" v="93" actId="26606"/>
          <ac:spMkLst>
            <pc:docMk/>
            <pc:sldMk cId="1661907999" sldId="355"/>
            <ac:spMk id="38" creationId="{69D184B2-2226-4E31-BCCB-444330767440}"/>
          </ac:spMkLst>
        </pc:spChg>
        <pc:spChg chg="add del">
          <ac:chgData name="Hani Eldada" userId="1630bdef-7d3c-4397-ba4e-5ad76877ec95" providerId="ADAL" clId="{F6A7C780-2806-410D-808C-6C947E957802}" dt="2025-01-21T08:21:44.748" v="93" actId="26606"/>
          <ac:spMkLst>
            <pc:docMk/>
            <pc:sldMk cId="1661907999" sldId="355"/>
            <ac:spMk id="39" creationId="{1AC4D4E3-486A-464A-8EC8-D44881097267}"/>
          </ac:spMkLst>
        </pc:spChg>
        <pc:spChg chg="add del">
          <ac:chgData name="Hani Eldada" userId="1630bdef-7d3c-4397-ba4e-5ad76877ec95" providerId="ADAL" clId="{F6A7C780-2806-410D-808C-6C947E957802}" dt="2025-01-21T08:21:44.748" v="93" actId="26606"/>
          <ac:spMkLst>
            <pc:docMk/>
            <pc:sldMk cId="1661907999" sldId="355"/>
            <ac:spMk id="40" creationId="{864DE13E-58EB-4475-B79C-0D4FC651239B}"/>
          </ac:spMkLst>
        </pc:spChg>
        <pc:spChg chg="del mod ord">
          <ac:chgData name="Hani Eldada" userId="1630bdef-7d3c-4397-ba4e-5ad76877ec95" providerId="ADAL" clId="{F6A7C780-2806-410D-808C-6C947E957802}" dt="2025-01-21T08:01:48.643" v="37" actId="21"/>
          <ac:spMkLst>
            <pc:docMk/>
            <pc:sldMk cId="1661907999" sldId="355"/>
            <ac:spMk id="154" creationId="{00000000-0000-0000-0000-000000000000}"/>
          </ac:spMkLst>
        </pc:spChg>
        <pc:spChg chg="del">
          <ac:chgData name="Hani Eldada" userId="1630bdef-7d3c-4397-ba4e-5ad76877ec95" providerId="ADAL" clId="{F6A7C780-2806-410D-808C-6C947E957802}" dt="2025-01-21T07:59:39.780" v="17" actId="21"/>
          <ac:spMkLst>
            <pc:docMk/>
            <pc:sldMk cId="1661907999" sldId="355"/>
            <ac:spMk id="155" creationId="{00000000-0000-0000-0000-000000000000}"/>
          </ac:spMkLst>
        </pc:spChg>
        <pc:spChg chg="add del">
          <ac:chgData name="Hani Eldada" userId="1630bdef-7d3c-4397-ba4e-5ad76877ec95" providerId="ADAL" clId="{F6A7C780-2806-410D-808C-6C947E957802}" dt="2025-01-21T08:01:32.338" v="30" actId="26606"/>
          <ac:spMkLst>
            <pc:docMk/>
            <pc:sldMk cId="1661907999" sldId="355"/>
            <ac:spMk id="159" creationId="{6680F1D3-7650-4307-A001-0163AD371D29}"/>
          </ac:spMkLst>
        </pc:spChg>
        <pc:spChg chg="add del">
          <ac:chgData name="Hani Eldada" userId="1630bdef-7d3c-4397-ba4e-5ad76877ec95" providerId="ADAL" clId="{F6A7C780-2806-410D-808C-6C947E957802}" dt="2025-01-21T08:01:35.880" v="32" actId="26606"/>
          <ac:spMkLst>
            <pc:docMk/>
            <pc:sldMk cId="1661907999" sldId="355"/>
            <ac:spMk id="161" creationId="{736F0DFD-0954-464F-BF12-DD2E6F6E0380}"/>
          </ac:spMkLst>
        </pc:spChg>
        <pc:spChg chg="add del">
          <ac:chgData name="Hani Eldada" userId="1630bdef-7d3c-4397-ba4e-5ad76877ec95" providerId="ADAL" clId="{F6A7C780-2806-410D-808C-6C947E957802}" dt="2025-01-21T08:01:35.880" v="32" actId="26606"/>
          <ac:spMkLst>
            <pc:docMk/>
            <pc:sldMk cId="1661907999" sldId="355"/>
            <ac:spMk id="162" creationId="{7C1E5815-D54C-487F-A054-6D4930ADE3DF}"/>
          </ac:spMkLst>
        </pc:spChg>
        <pc:spChg chg="add del">
          <ac:chgData name="Hani Eldada" userId="1630bdef-7d3c-4397-ba4e-5ad76877ec95" providerId="ADAL" clId="{F6A7C780-2806-410D-808C-6C947E957802}" dt="2025-01-21T08:01:44.676" v="36" actId="26606"/>
          <ac:spMkLst>
            <pc:docMk/>
            <pc:sldMk cId="1661907999" sldId="355"/>
            <ac:spMk id="163" creationId="{6FA8F714-B9D8-488A-8CCA-E9948FF913A9}"/>
          </ac:spMkLst>
        </pc:spChg>
        <pc:spChg chg="add del">
          <ac:chgData name="Hani Eldada" userId="1630bdef-7d3c-4397-ba4e-5ad76877ec95" providerId="ADAL" clId="{F6A7C780-2806-410D-808C-6C947E957802}" dt="2025-01-21T08:01:44.676" v="36" actId="26606"/>
          <ac:spMkLst>
            <pc:docMk/>
            <pc:sldMk cId="1661907999" sldId="355"/>
            <ac:spMk id="164" creationId="{B9FF99BD-075F-4761-A995-6FC574BD25EA}"/>
          </ac:spMkLst>
        </pc:spChg>
        <pc:spChg chg="add del">
          <ac:chgData name="Hani Eldada" userId="1630bdef-7d3c-4397-ba4e-5ad76877ec95" providerId="ADAL" clId="{F6A7C780-2806-410D-808C-6C947E957802}" dt="2025-01-21T08:01:44.676" v="36" actId="26606"/>
          <ac:spMkLst>
            <pc:docMk/>
            <pc:sldMk cId="1661907999" sldId="355"/>
            <ac:spMk id="165" creationId="{A7B21A54-9BA3-4EA9-B460-5A829ADD9051}"/>
          </ac:spMkLst>
        </pc:spChg>
        <pc:graphicFrameChg chg="del">
          <ac:chgData name="Hani Eldada" userId="1630bdef-7d3c-4397-ba4e-5ad76877ec95" providerId="ADAL" clId="{F6A7C780-2806-410D-808C-6C947E957802}" dt="2025-01-21T08:00:28.351" v="21" actId="21"/>
          <ac:graphicFrameMkLst>
            <pc:docMk/>
            <pc:sldMk cId="1661907999" sldId="355"/>
            <ac:graphicFrameMk id="10" creationId="{4A6CC975-D00A-FB7F-8A51-EC7263D55C92}"/>
          </ac:graphicFrameMkLst>
        </pc:graphicFrameChg>
        <pc:picChg chg="add del mod">
          <ac:chgData name="Hani Eldada" userId="1630bdef-7d3c-4397-ba4e-5ad76877ec95" providerId="ADAL" clId="{F6A7C780-2806-410D-808C-6C947E957802}" dt="2025-01-21T08:05:34.307" v="46" actId="478"/>
          <ac:picMkLst>
            <pc:docMk/>
            <pc:sldMk cId="1661907999" sldId="355"/>
            <ac:picMk id="2" creationId="{503912E5-86E9-548C-2EBA-F837DF5997BE}"/>
          </ac:picMkLst>
        </pc:picChg>
        <pc:picChg chg="add mod">
          <ac:chgData name="Hani Eldada" userId="1630bdef-7d3c-4397-ba4e-5ad76877ec95" providerId="ADAL" clId="{F6A7C780-2806-410D-808C-6C947E957802}" dt="2025-01-21T08:21:44.748" v="93" actId="26606"/>
          <ac:picMkLst>
            <pc:docMk/>
            <pc:sldMk cId="1661907999" sldId="355"/>
            <ac:picMk id="4" creationId="{F2A2CA69-9552-B8E9-5A7C-36ECAF92C22E}"/>
          </ac:picMkLst>
        </pc:picChg>
        <pc:picChg chg="del">
          <ac:chgData name="Hani Eldada" userId="1630bdef-7d3c-4397-ba4e-5ad76877ec95" providerId="ADAL" clId="{F6A7C780-2806-410D-808C-6C947E957802}" dt="2025-01-21T08:00:13.191" v="20" actId="21"/>
          <ac:picMkLst>
            <pc:docMk/>
            <pc:sldMk cId="1661907999" sldId="355"/>
            <ac:picMk id="9" creationId="{DC93D230-80DD-3B45-6009-45DD7560E2A7}"/>
          </ac:picMkLst>
        </pc:picChg>
        <pc:picChg chg="add del mod">
          <ac:chgData name="Hani Eldada" userId="1630bdef-7d3c-4397-ba4e-5ad76877ec95" providerId="ADAL" clId="{F6A7C780-2806-410D-808C-6C947E957802}" dt="2025-01-21T08:20:37.593" v="74" actId="478"/>
          <ac:picMkLst>
            <pc:docMk/>
            <pc:sldMk cId="1661907999" sldId="355"/>
            <ac:picMk id="1026" creationId="{183FF69B-A4EE-E20D-B7AC-EB0428CF7769}"/>
          </ac:picMkLst>
        </pc:picChg>
        <pc:cxnChg chg="add del">
          <ac:chgData name="Hani Eldada" userId="1630bdef-7d3c-4397-ba4e-5ad76877ec95" providerId="ADAL" clId="{F6A7C780-2806-410D-808C-6C947E957802}" dt="2025-01-21T08:21:19.682" v="83" actId="26606"/>
          <ac:cxnSpMkLst>
            <pc:docMk/>
            <pc:sldMk cId="1661907999" sldId="355"/>
            <ac:cxnSpMk id="25" creationId="{22F6364A-B358-4BEE-B158-0734D2C938D4}"/>
          </ac:cxnSpMkLst>
        </pc:cxnChg>
      </pc:sldChg>
      <pc:sldChg chg="del">
        <pc:chgData name="Hani Eldada" userId="1630bdef-7d3c-4397-ba4e-5ad76877ec95" providerId="ADAL" clId="{F6A7C780-2806-410D-808C-6C947E957802}" dt="2025-01-21T16:40:12.722" v="1004" actId="47"/>
        <pc:sldMkLst>
          <pc:docMk/>
          <pc:sldMk cId="1429488686" sldId="356"/>
        </pc:sldMkLst>
      </pc:sldChg>
      <pc:sldChg chg="del">
        <pc:chgData name="Hani Eldada" userId="1630bdef-7d3c-4397-ba4e-5ad76877ec95" providerId="ADAL" clId="{F6A7C780-2806-410D-808C-6C947E957802}" dt="2025-01-21T16:19:45.544" v="863" actId="47"/>
        <pc:sldMkLst>
          <pc:docMk/>
          <pc:sldMk cId="1383074076" sldId="363"/>
        </pc:sldMkLst>
      </pc:sldChg>
      <pc:sldChg chg="add del">
        <pc:chgData name="Hani Eldada" userId="1630bdef-7d3c-4397-ba4e-5ad76877ec95" providerId="ADAL" clId="{F6A7C780-2806-410D-808C-6C947E957802}" dt="2025-01-21T16:40:27.859" v="1007" actId="47"/>
        <pc:sldMkLst>
          <pc:docMk/>
          <pc:sldMk cId="3946594851" sldId="365"/>
        </pc:sldMkLst>
      </pc:sldChg>
      <pc:sldChg chg="addSp delSp modSp del mod delAnim addCm modCm">
        <pc:chgData name="Hani Eldada" userId="1630bdef-7d3c-4397-ba4e-5ad76877ec95" providerId="ADAL" clId="{F6A7C780-2806-410D-808C-6C947E957802}" dt="2025-01-21T16:42:04.084" v="1009" actId="47"/>
        <pc:sldMkLst>
          <pc:docMk/>
          <pc:sldMk cId="3364312505" sldId="366"/>
        </pc:sldMkLst>
        <pc:spChg chg="add del mod">
          <ac:chgData name="Hani Eldada" userId="1630bdef-7d3c-4397-ba4e-5ad76877ec95" providerId="ADAL" clId="{F6A7C780-2806-410D-808C-6C947E957802}" dt="2025-01-21T08:43:59.369" v="167"/>
          <ac:spMkLst>
            <pc:docMk/>
            <pc:sldMk cId="3364312505" sldId="366"/>
            <ac:spMk id="6" creationId="{4194A64C-772E-99AE-6FFF-444DD949E6CE}"/>
          </ac:spMkLst>
        </pc:spChg>
        <pc:spChg chg="add del mod">
          <ac:chgData name="Hani Eldada" userId="1630bdef-7d3c-4397-ba4e-5ad76877ec95" providerId="ADAL" clId="{F6A7C780-2806-410D-808C-6C947E957802}" dt="2025-01-21T08:45:28.486" v="175"/>
          <ac:spMkLst>
            <pc:docMk/>
            <pc:sldMk cId="3364312505" sldId="366"/>
            <ac:spMk id="8" creationId="{B9BF5250-E908-103D-5163-10F009C8D536}"/>
          </ac:spMkLst>
        </pc:spChg>
        <pc:spChg chg="del mod">
          <ac:chgData name="Hani Eldada" userId="1630bdef-7d3c-4397-ba4e-5ad76877ec95" providerId="ADAL" clId="{F6A7C780-2806-410D-808C-6C947E957802}" dt="2025-01-21T08:41:13.948" v="143" actId="478"/>
          <ac:spMkLst>
            <pc:docMk/>
            <pc:sldMk cId="3364312505" sldId="366"/>
            <ac:spMk id="154" creationId="{00000000-0000-0000-0000-000000000000}"/>
          </ac:spMkLst>
        </pc:spChg>
        <pc:graphicFrameChg chg="add del mod">
          <ac:chgData name="Hani Eldada" userId="1630bdef-7d3c-4397-ba4e-5ad76877ec95" providerId="ADAL" clId="{F6A7C780-2806-410D-808C-6C947E957802}" dt="2025-01-21T08:43:04.651" v="160" actId="478"/>
          <ac:graphicFrameMkLst>
            <pc:docMk/>
            <pc:sldMk cId="3364312505" sldId="366"/>
            <ac:graphicFrameMk id="2" creationId="{7112BB7D-BE4F-B64C-63ED-76B2F733BC71}"/>
          </ac:graphicFrameMkLst>
        </pc:graphicFrameChg>
        <pc:graphicFrameChg chg="del">
          <ac:chgData name="Hani Eldada" userId="1630bdef-7d3c-4397-ba4e-5ad76877ec95" providerId="ADAL" clId="{F6A7C780-2806-410D-808C-6C947E957802}" dt="2025-01-21T08:40:30.493" v="136" actId="478"/>
          <ac:graphicFrameMkLst>
            <pc:docMk/>
            <pc:sldMk cId="3364312505" sldId="366"/>
            <ac:graphicFrameMk id="4" creationId="{37B6FA39-8CDF-32C8-E774-02FA672FB931}"/>
          </ac:graphicFrameMkLst>
        </pc:graphicFrameChg>
        <pc:graphicFrameChg chg="add mod modGraphic">
          <ac:chgData name="Hani Eldada" userId="1630bdef-7d3c-4397-ba4e-5ad76877ec95" providerId="ADAL" clId="{F6A7C780-2806-410D-808C-6C947E957802}" dt="2025-01-21T15:18:17.260" v="491" actId="20577"/>
          <ac:graphicFrameMkLst>
            <pc:docMk/>
            <pc:sldMk cId="3364312505" sldId="366"/>
            <ac:graphicFrameMk id="5" creationId="{D526E2CD-6C46-80D4-3079-5087F89FD284}"/>
          </ac:graphicFrameMkLst>
        </pc:graphicFrameChg>
        <pc:graphicFrameChg chg="add del mod modGraphic">
          <ac:chgData name="Hani Eldada" userId="1630bdef-7d3c-4397-ba4e-5ad76877ec95" providerId="ADAL" clId="{F6A7C780-2806-410D-808C-6C947E957802}" dt="2025-01-21T08:45:28.484" v="173" actId="478"/>
          <ac:graphicFrameMkLst>
            <pc:docMk/>
            <pc:sldMk cId="3364312505" sldId="366"/>
            <ac:graphicFrameMk id="7" creationId="{F0080029-195A-2AFE-A3DB-3B7BE8309DB9}"/>
          </ac:graphicFrameMkLst>
        </pc:graphicFrameChg>
        <pc:picChg chg="add del mod">
          <ac:chgData name="Hani Eldada" userId="1630bdef-7d3c-4397-ba4e-5ad76877ec95" providerId="ADAL" clId="{F6A7C780-2806-410D-808C-6C947E957802}" dt="2025-01-21T15:11:17.900" v="317" actId="478"/>
          <ac:picMkLst>
            <pc:docMk/>
            <pc:sldMk cId="3364312505" sldId="366"/>
            <ac:picMk id="3" creationId="{A87275BF-7221-15D1-95C2-41D5ACF853A1}"/>
          </ac:picMkLst>
        </pc:picChg>
        <pc:picChg chg="add del mod">
          <ac:chgData name="Hani Eldada" userId="1630bdef-7d3c-4397-ba4e-5ad76877ec95" providerId="ADAL" clId="{F6A7C780-2806-410D-808C-6C947E957802}" dt="2025-01-21T15:13:45.508" v="468" actId="478"/>
          <ac:picMkLst>
            <pc:docMk/>
            <pc:sldMk cId="3364312505" sldId="366"/>
            <ac:picMk id="9" creationId="{B961785C-52C6-891C-39C2-19698A35D620}"/>
          </ac:picMkLst>
        </pc:picChg>
        <pc:picChg chg="add mod">
          <ac:chgData name="Hani Eldada" userId="1630bdef-7d3c-4397-ba4e-5ad76877ec95" providerId="ADAL" clId="{F6A7C780-2806-410D-808C-6C947E957802}" dt="2025-01-21T15:14:11.186" v="475" actId="14100"/>
          <ac:picMkLst>
            <pc:docMk/>
            <pc:sldMk cId="3364312505" sldId="366"/>
            <ac:picMk id="10" creationId="{0BC45912-76E2-DC78-82BD-07967F22C072}"/>
          </ac:picMkLst>
        </pc:picChg>
        <pc:extLst>
          <p:ext xmlns:p="http://schemas.openxmlformats.org/presentationml/2006/main" uri="{D6D511B9-2390-475A-947B-AFAB55BFBCF1}">
            <pc226:cmChg xmlns:pc226="http://schemas.microsoft.com/office/powerpoint/2022/06/main/command" chg="add mod">
              <pc226:chgData name="Hani Eldada" userId="1630bdef-7d3c-4397-ba4e-5ad76877ec95" providerId="ADAL" clId="{F6A7C780-2806-410D-808C-6C947E957802}" dt="2025-01-21T08:43:04.701" v="161" actId="2056"/>
              <pc2:cmMkLst xmlns:pc2="http://schemas.microsoft.com/office/powerpoint/2019/9/main/command">
                <pc:docMk/>
                <pc:sldMk cId="3364312505" sldId="366"/>
                <pc2:cmMk id="{936AC18E-D434-4611-A500-7EF196CE0571}"/>
              </pc2:cmMkLst>
            </pc226:cmChg>
          </p:ext>
        </pc:extLst>
      </pc:sldChg>
      <pc:sldChg chg="new del">
        <pc:chgData name="Hani Eldada" userId="1630bdef-7d3c-4397-ba4e-5ad76877ec95" providerId="ADAL" clId="{F6A7C780-2806-410D-808C-6C947E957802}" dt="2025-01-21T08:11:54.319" v="57" actId="680"/>
        <pc:sldMkLst>
          <pc:docMk/>
          <pc:sldMk cId="83912977" sldId="367"/>
        </pc:sldMkLst>
      </pc:sldChg>
      <pc:sldChg chg="modSp add del">
        <pc:chgData name="Hani Eldada" userId="1630bdef-7d3c-4397-ba4e-5ad76877ec95" providerId="ADAL" clId="{F6A7C780-2806-410D-808C-6C947E957802}" dt="2025-01-21T08:52:02.783" v="203" actId="47"/>
        <pc:sldMkLst>
          <pc:docMk/>
          <pc:sldMk cId="1643751620" sldId="367"/>
        </pc:sldMkLst>
        <pc:picChg chg="mod">
          <ac:chgData name="Hani Eldada" userId="1630bdef-7d3c-4397-ba4e-5ad76877ec95" providerId="ADAL" clId="{F6A7C780-2806-410D-808C-6C947E957802}" dt="2025-01-21T08:24:39.705" v="94" actId="14100"/>
          <ac:picMkLst>
            <pc:docMk/>
            <pc:sldMk cId="1643751620" sldId="367"/>
            <ac:picMk id="1026" creationId="{183FF69B-A4EE-E20D-B7AC-EB0428CF7769}"/>
          </ac:picMkLst>
        </pc:picChg>
      </pc:sldChg>
      <pc:sldChg chg="addSp delSp modSp new del mod setBg">
        <pc:chgData name="Hani Eldada" userId="1630bdef-7d3c-4397-ba4e-5ad76877ec95" providerId="ADAL" clId="{F6A7C780-2806-410D-808C-6C947E957802}" dt="2025-01-21T08:19:14.996" v="72" actId="47"/>
        <pc:sldMkLst>
          <pc:docMk/>
          <pc:sldMk cId="3869160241" sldId="367"/>
        </pc:sldMkLst>
        <pc:spChg chg="mod">
          <ac:chgData name="Hani Eldada" userId="1630bdef-7d3c-4397-ba4e-5ad76877ec95" providerId="ADAL" clId="{F6A7C780-2806-410D-808C-6C947E957802}" dt="2025-01-21T08:12:32.566" v="65" actId="26606"/>
          <ac:spMkLst>
            <pc:docMk/>
            <pc:sldMk cId="3869160241" sldId="367"/>
            <ac:spMk id="2" creationId="{79D518C2-A3D3-D2E9-697E-DF0615410897}"/>
          </ac:spMkLst>
        </pc:spChg>
        <pc:spChg chg="mod">
          <ac:chgData name="Hani Eldada" userId="1630bdef-7d3c-4397-ba4e-5ad76877ec95" providerId="ADAL" clId="{F6A7C780-2806-410D-808C-6C947E957802}" dt="2025-01-21T08:12:32.566" v="65" actId="26606"/>
          <ac:spMkLst>
            <pc:docMk/>
            <pc:sldMk cId="3869160241" sldId="367"/>
            <ac:spMk id="3" creationId="{97C336D2-0A1A-D90C-0D77-0BE583BFE085}"/>
          </ac:spMkLst>
        </pc:spChg>
        <pc:grpChg chg="add del">
          <ac:chgData name="Hani Eldada" userId="1630bdef-7d3c-4397-ba4e-5ad76877ec95" providerId="ADAL" clId="{F6A7C780-2806-410D-808C-6C947E957802}" dt="2025-01-21T08:12:29.964" v="63" actId="26606"/>
          <ac:grpSpMkLst>
            <pc:docMk/>
            <pc:sldMk cId="3869160241" sldId="367"/>
            <ac:grpSpMk id="2055" creationId="{3AFCAD34-1AFC-BC1A-F6B2-C34C63912EAB}"/>
          </ac:grpSpMkLst>
        </pc:grpChg>
        <pc:grpChg chg="add del">
          <ac:chgData name="Hani Eldada" userId="1630bdef-7d3c-4397-ba4e-5ad76877ec95" providerId="ADAL" clId="{F6A7C780-2806-410D-808C-6C947E957802}" dt="2025-01-21T08:12:32.566" v="65" actId="26606"/>
          <ac:grpSpMkLst>
            <pc:docMk/>
            <pc:sldMk cId="3869160241" sldId="367"/>
            <ac:grpSpMk id="2060" creationId="{114ED94A-C85D-4CD3-4205-438D21CE6B38}"/>
          </ac:grpSpMkLst>
        </pc:grpChg>
        <pc:picChg chg="add mod">
          <ac:chgData name="Hani Eldada" userId="1630bdef-7d3c-4397-ba4e-5ad76877ec95" providerId="ADAL" clId="{F6A7C780-2806-410D-808C-6C947E957802}" dt="2025-01-21T08:12:45.693" v="71" actId="14100"/>
          <ac:picMkLst>
            <pc:docMk/>
            <pc:sldMk cId="3869160241" sldId="367"/>
            <ac:picMk id="2050" creationId="{B7AA0361-CE8B-ED8E-23F6-7ECDAD6F253F}"/>
          </ac:picMkLst>
        </pc:picChg>
      </pc:sldChg>
      <pc:sldChg chg="addSp delSp modSp add del mod">
        <pc:chgData name="Hani Eldada" userId="1630bdef-7d3c-4397-ba4e-5ad76877ec95" providerId="ADAL" clId="{F6A7C780-2806-410D-808C-6C947E957802}" dt="2025-01-21T08:47:14.638" v="189" actId="47"/>
        <pc:sldMkLst>
          <pc:docMk/>
          <pc:sldMk cId="765244508" sldId="368"/>
        </pc:sldMkLst>
        <pc:spChg chg="mod">
          <ac:chgData name="Hani Eldada" userId="1630bdef-7d3c-4397-ba4e-5ad76877ec95" providerId="ADAL" clId="{F6A7C780-2806-410D-808C-6C947E957802}" dt="2025-01-21T08:27:25.122" v="117" actId="1076"/>
          <ac:spMkLst>
            <pc:docMk/>
            <pc:sldMk cId="765244508" sldId="368"/>
            <ac:spMk id="231" creationId="{00000000-0000-0000-0000-000000000000}"/>
          </ac:spMkLst>
        </pc:spChg>
        <pc:picChg chg="add del mod">
          <ac:chgData name="Hani Eldada" userId="1630bdef-7d3c-4397-ba4e-5ad76877ec95" providerId="ADAL" clId="{F6A7C780-2806-410D-808C-6C947E957802}" dt="2025-01-21T08:46:58.258" v="187" actId="478"/>
          <ac:picMkLst>
            <pc:docMk/>
            <pc:sldMk cId="765244508" sldId="368"/>
            <ac:picMk id="2" creationId="{F74F29BE-06E3-3B45-5061-6E1236C52D70}"/>
          </ac:picMkLst>
        </pc:picChg>
      </pc:sldChg>
      <pc:sldChg chg="addSp delSp modSp add del mod">
        <pc:chgData name="Hani Eldada" userId="1630bdef-7d3c-4397-ba4e-5ad76877ec95" providerId="ADAL" clId="{F6A7C780-2806-410D-808C-6C947E957802}" dt="2025-01-21T08:49:25.627" v="200" actId="47"/>
        <pc:sldMkLst>
          <pc:docMk/>
          <pc:sldMk cId="1461363891" sldId="369"/>
        </pc:sldMkLst>
        <pc:spChg chg="mod">
          <ac:chgData name="Hani Eldada" userId="1630bdef-7d3c-4397-ba4e-5ad76877ec95" providerId="ADAL" clId="{F6A7C780-2806-410D-808C-6C947E957802}" dt="2025-01-21T08:29:22.961" v="129" actId="14100"/>
          <ac:spMkLst>
            <pc:docMk/>
            <pc:sldMk cId="1461363891" sldId="369"/>
            <ac:spMk id="231" creationId="{00000000-0000-0000-0000-000000000000}"/>
          </ac:spMkLst>
        </pc:spChg>
        <pc:picChg chg="del">
          <ac:chgData name="Hani Eldada" userId="1630bdef-7d3c-4397-ba4e-5ad76877ec95" providerId="ADAL" clId="{F6A7C780-2806-410D-808C-6C947E957802}" dt="2025-01-21T08:28:20.131" v="121" actId="478"/>
          <ac:picMkLst>
            <pc:docMk/>
            <pc:sldMk cId="1461363891" sldId="369"/>
            <ac:picMk id="2" creationId="{F74F29BE-06E3-3B45-5061-6E1236C52D70}"/>
          </ac:picMkLst>
        </pc:picChg>
        <pc:picChg chg="add del mod">
          <ac:chgData name="Hani Eldada" userId="1630bdef-7d3c-4397-ba4e-5ad76877ec95" providerId="ADAL" clId="{F6A7C780-2806-410D-808C-6C947E957802}" dt="2025-01-21T08:38:52.393" v="133" actId="478"/>
          <ac:picMkLst>
            <pc:docMk/>
            <pc:sldMk cId="1461363891" sldId="369"/>
            <ac:picMk id="3" creationId="{E18363D2-A8F6-A6AF-EBE9-D9B42D51DEB7}"/>
          </ac:picMkLst>
        </pc:picChg>
        <pc:picChg chg="add mod">
          <ac:chgData name="Hani Eldada" userId="1630bdef-7d3c-4397-ba4e-5ad76877ec95" providerId="ADAL" clId="{F6A7C780-2806-410D-808C-6C947E957802}" dt="2025-01-21T08:39:13.178" v="135" actId="1076"/>
          <ac:picMkLst>
            <pc:docMk/>
            <pc:sldMk cId="1461363891" sldId="369"/>
            <ac:picMk id="4" creationId="{500B1DC2-9248-B7BC-4845-85BDCCD9D343}"/>
          </ac:picMkLst>
        </pc:picChg>
      </pc:sldChg>
      <pc:sldChg chg="addSp delSp modSp add mod ord setBg">
        <pc:chgData name="Hani Eldada" userId="1630bdef-7d3c-4397-ba4e-5ad76877ec95" providerId="ADAL" clId="{F6A7C780-2806-410D-808C-6C947E957802}" dt="2025-01-27T08:54:10.617" v="5717" actId="1076"/>
        <pc:sldMkLst>
          <pc:docMk/>
          <pc:sldMk cId="452179779" sldId="370"/>
        </pc:sldMkLst>
        <pc:spChg chg="mod ord">
          <ac:chgData name="Hani Eldada" userId="1630bdef-7d3c-4397-ba4e-5ad76877ec95" providerId="ADAL" clId="{F6A7C780-2806-410D-808C-6C947E957802}" dt="2025-01-27T08:54:10.617" v="5717" actId="1076"/>
          <ac:spMkLst>
            <pc:docMk/>
            <pc:sldMk cId="452179779" sldId="370"/>
            <ac:spMk id="231" creationId="{00000000-0000-0000-0000-000000000000}"/>
          </ac:spMkLst>
        </pc:spChg>
        <pc:spChg chg="add del">
          <ac:chgData name="Hani Eldada" userId="1630bdef-7d3c-4397-ba4e-5ad76877ec95" providerId="ADAL" clId="{F6A7C780-2806-410D-808C-6C947E957802}" dt="2025-01-22T12:50:22.178" v="2685" actId="26606"/>
          <ac:spMkLst>
            <pc:docMk/>
            <pc:sldMk cId="452179779" sldId="370"/>
            <ac:spMk id="236" creationId="{37C89E4B-3C9F-44B9-8B86-D9E3D112D8EC}"/>
          </ac:spMkLst>
        </pc:spChg>
        <pc:spChg chg="add del">
          <ac:chgData name="Hani Eldada" userId="1630bdef-7d3c-4397-ba4e-5ad76877ec95" providerId="ADAL" clId="{F6A7C780-2806-410D-808C-6C947E957802}" dt="2025-01-22T12:50:23.872" v="2687" actId="26606"/>
          <ac:spMkLst>
            <pc:docMk/>
            <pc:sldMk cId="452179779" sldId="370"/>
            <ac:spMk id="242" creationId="{37C89E4B-3C9F-44B9-8B86-D9E3D112D8EC}"/>
          </ac:spMkLst>
        </pc:spChg>
        <pc:spChg chg="add del">
          <ac:chgData name="Hani Eldada" userId="1630bdef-7d3c-4397-ba4e-5ad76877ec95" providerId="ADAL" clId="{F6A7C780-2806-410D-808C-6C947E957802}" dt="2025-01-22T12:50:26.208" v="2689" actId="26606"/>
          <ac:spMkLst>
            <pc:docMk/>
            <pc:sldMk cId="452179779" sldId="370"/>
            <ac:spMk id="246" creationId="{C1DD1A8A-57D5-4A81-AD04-532B043C5611}"/>
          </ac:spMkLst>
        </pc:spChg>
        <pc:spChg chg="add del">
          <ac:chgData name="Hani Eldada" userId="1630bdef-7d3c-4397-ba4e-5ad76877ec95" providerId="ADAL" clId="{F6A7C780-2806-410D-808C-6C947E957802}" dt="2025-01-22T12:50:26.208" v="2689" actId="26606"/>
          <ac:spMkLst>
            <pc:docMk/>
            <pc:sldMk cId="452179779" sldId="370"/>
            <ac:spMk id="247" creationId="{007891EC-4501-44ED-A8C8-B11B6DB767AB}"/>
          </ac:spMkLst>
        </pc:spChg>
        <pc:spChg chg="add del">
          <ac:chgData name="Hani Eldada" userId="1630bdef-7d3c-4397-ba4e-5ad76877ec95" providerId="ADAL" clId="{F6A7C780-2806-410D-808C-6C947E957802}" dt="2025-01-22T12:50:27.901" v="2691" actId="26606"/>
          <ac:spMkLst>
            <pc:docMk/>
            <pc:sldMk cId="452179779" sldId="370"/>
            <ac:spMk id="249" creationId="{0E91F5CA-B392-444C-88E3-BF5BAAEBDEB0}"/>
          </ac:spMkLst>
        </pc:spChg>
        <pc:spChg chg="add del">
          <ac:chgData name="Hani Eldada" userId="1630bdef-7d3c-4397-ba4e-5ad76877ec95" providerId="ADAL" clId="{F6A7C780-2806-410D-808C-6C947E957802}" dt="2025-01-22T12:50:27.901" v="2691" actId="26606"/>
          <ac:spMkLst>
            <pc:docMk/>
            <pc:sldMk cId="452179779" sldId="370"/>
            <ac:spMk id="250" creationId="{0459807F-B6FA-44D3-9A53-C55B6B56884A}"/>
          </ac:spMkLst>
        </pc:spChg>
        <pc:graphicFrameChg chg="add mod modGraphic">
          <ac:chgData name="Hani Eldada" userId="1630bdef-7d3c-4397-ba4e-5ad76877ec95" providerId="ADAL" clId="{F6A7C780-2806-410D-808C-6C947E957802}" dt="2025-01-27T08:53:20.900" v="5714" actId="14100"/>
          <ac:graphicFrameMkLst>
            <pc:docMk/>
            <pc:sldMk cId="452179779" sldId="370"/>
            <ac:graphicFrameMk id="3" creationId="{243F16C6-E935-5C2C-9201-2629E78C790F}"/>
          </ac:graphicFrameMkLst>
        </pc:graphicFrameChg>
        <pc:picChg chg="add mod">
          <ac:chgData name="Hani Eldada" userId="1630bdef-7d3c-4397-ba4e-5ad76877ec95" providerId="ADAL" clId="{F6A7C780-2806-410D-808C-6C947E957802}" dt="2025-01-27T08:53:29.507" v="5716" actId="14100"/>
          <ac:picMkLst>
            <pc:docMk/>
            <pc:sldMk cId="452179779" sldId="370"/>
            <ac:picMk id="2" creationId="{4501004E-1F8C-5222-71CB-9F9E36FA8578}"/>
          </ac:picMkLst>
        </pc:picChg>
        <pc:picChg chg="add del mod">
          <ac:chgData name="Hani Eldada" userId="1630bdef-7d3c-4397-ba4e-5ad76877ec95" providerId="ADAL" clId="{F6A7C780-2806-410D-808C-6C947E957802}" dt="2025-01-22T12:50:09.762" v="2679" actId="478"/>
          <ac:picMkLst>
            <pc:docMk/>
            <pc:sldMk cId="452179779" sldId="370"/>
            <ac:picMk id="3" creationId="{E18363D2-A8F6-A6AF-EBE9-D9B42D51DEB7}"/>
          </ac:picMkLst>
        </pc:picChg>
        <pc:cxnChg chg="add del">
          <ac:chgData name="Hani Eldada" userId="1630bdef-7d3c-4397-ba4e-5ad76877ec95" providerId="ADAL" clId="{F6A7C780-2806-410D-808C-6C947E957802}" dt="2025-01-22T12:50:22.178" v="2685" actId="26606"/>
          <ac:cxnSpMkLst>
            <pc:docMk/>
            <pc:sldMk cId="452179779" sldId="370"/>
            <ac:cxnSpMk id="238" creationId="{AA2EAA10-076F-46BD-8F0F-B9A2FB77A85C}"/>
          </ac:cxnSpMkLst>
        </pc:cxnChg>
        <pc:cxnChg chg="add del">
          <ac:chgData name="Hani Eldada" userId="1630bdef-7d3c-4397-ba4e-5ad76877ec95" providerId="ADAL" clId="{F6A7C780-2806-410D-808C-6C947E957802}" dt="2025-01-22T12:50:22.178" v="2685" actId="26606"/>
          <ac:cxnSpMkLst>
            <pc:docMk/>
            <pc:sldMk cId="452179779" sldId="370"/>
            <ac:cxnSpMk id="240" creationId="{D891E407-403B-4764-86C9-33A56D3BCAA3}"/>
          </ac:cxnSpMkLst>
        </pc:cxnChg>
        <pc:cxnChg chg="add del">
          <ac:chgData name="Hani Eldada" userId="1630bdef-7d3c-4397-ba4e-5ad76877ec95" providerId="ADAL" clId="{F6A7C780-2806-410D-808C-6C947E957802}" dt="2025-01-22T12:50:23.872" v="2687" actId="26606"/>
          <ac:cxnSpMkLst>
            <pc:docMk/>
            <pc:sldMk cId="452179779" sldId="370"/>
            <ac:cxnSpMk id="243" creationId="{AA2EAA10-076F-46BD-8F0F-B9A2FB77A85C}"/>
          </ac:cxnSpMkLst>
        </pc:cxnChg>
        <pc:cxnChg chg="add del">
          <ac:chgData name="Hani Eldada" userId="1630bdef-7d3c-4397-ba4e-5ad76877ec95" providerId="ADAL" clId="{F6A7C780-2806-410D-808C-6C947E957802}" dt="2025-01-22T12:50:23.872" v="2687" actId="26606"/>
          <ac:cxnSpMkLst>
            <pc:docMk/>
            <pc:sldMk cId="452179779" sldId="370"/>
            <ac:cxnSpMk id="244" creationId="{D891E407-403B-4764-86C9-33A56D3BCAA3}"/>
          </ac:cxnSpMkLst>
        </pc:cxnChg>
      </pc:sldChg>
      <pc:sldChg chg="addSp delSp modSp add mod">
        <pc:chgData name="Hani Eldada" userId="1630bdef-7d3c-4397-ba4e-5ad76877ec95" providerId="ADAL" clId="{F6A7C780-2806-410D-808C-6C947E957802}" dt="2025-01-24T08:14:04.476" v="4807" actId="255"/>
        <pc:sldMkLst>
          <pc:docMk/>
          <pc:sldMk cId="821798660" sldId="371"/>
        </pc:sldMkLst>
        <pc:spChg chg="add del mod">
          <ac:chgData name="Hani Eldada" userId="1630bdef-7d3c-4397-ba4e-5ad76877ec95" providerId="ADAL" clId="{F6A7C780-2806-410D-808C-6C947E957802}" dt="2025-01-21T08:48:35.699" v="196" actId="21"/>
          <ac:spMkLst>
            <pc:docMk/>
            <pc:sldMk cId="821798660" sldId="371"/>
            <ac:spMk id="2" creationId="{0A60C84A-7D0F-4062-05DB-FEE2A5803828}"/>
          </ac:spMkLst>
        </pc:spChg>
        <pc:spChg chg="mod">
          <ac:chgData name="Hani Eldada" userId="1630bdef-7d3c-4397-ba4e-5ad76877ec95" providerId="ADAL" clId="{F6A7C780-2806-410D-808C-6C947E957802}" dt="2025-01-24T08:14:04.476" v="4807" actId="255"/>
          <ac:spMkLst>
            <pc:docMk/>
            <pc:sldMk cId="821798660" sldId="371"/>
            <ac:spMk id="155" creationId="{00000000-0000-0000-0000-000000000000}"/>
          </ac:spMkLst>
        </pc:spChg>
        <pc:graphicFrameChg chg="mod modGraphic">
          <ac:chgData name="Hani Eldada" userId="1630bdef-7d3c-4397-ba4e-5ad76877ec95" providerId="ADAL" clId="{F6A7C780-2806-410D-808C-6C947E957802}" dt="2025-01-24T08:12:16.304" v="4804" actId="1076"/>
          <ac:graphicFrameMkLst>
            <pc:docMk/>
            <pc:sldMk cId="821798660" sldId="371"/>
            <ac:graphicFrameMk id="5" creationId="{D526E2CD-6C46-80D4-3079-5087F89FD284}"/>
          </ac:graphicFrameMkLst>
        </pc:graphicFrameChg>
        <pc:picChg chg="mod">
          <ac:chgData name="Hani Eldada" userId="1630bdef-7d3c-4397-ba4e-5ad76877ec95" providerId="ADAL" clId="{F6A7C780-2806-410D-808C-6C947E957802}" dt="2025-01-24T08:12:05.314" v="4803" actId="1076"/>
          <ac:picMkLst>
            <pc:docMk/>
            <pc:sldMk cId="821798660" sldId="371"/>
            <ac:picMk id="3" creationId="{A87275BF-7221-15D1-95C2-41D5ACF853A1}"/>
          </ac:picMkLst>
        </pc:picChg>
      </pc:sldChg>
      <pc:sldChg chg="addSp delSp modSp add mod">
        <pc:chgData name="Hani Eldada" userId="1630bdef-7d3c-4397-ba4e-5ad76877ec95" providerId="ADAL" clId="{F6A7C780-2806-410D-808C-6C947E957802}" dt="2025-01-24T12:38:35.321" v="5673" actId="108"/>
        <pc:sldMkLst>
          <pc:docMk/>
          <pc:sldMk cId="3996836712" sldId="372"/>
        </pc:sldMkLst>
        <pc:spChg chg="mod">
          <ac:chgData name="Hani Eldada" userId="1630bdef-7d3c-4397-ba4e-5ad76877ec95" providerId="ADAL" clId="{F6A7C780-2806-410D-808C-6C947E957802}" dt="2025-01-24T12:38:35.321" v="5673" actId="108"/>
          <ac:spMkLst>
            <pc:docMk/>
            <pc:sldMk cId="3996836712" sldId="372"/>
            <ac:spMk id="155" creationId="{00000000-0000-0000-0000-000000000000}"/>
          </ac:spMkLst>
        </pc:spChg>
        <pc:graphicFrameChg chg="del">
          <ac:chgData name="Hani Eldada" userId="1630bdef-7d3c-4397-ba4e-5ad76877ec95" providerId="ADAL" clId="{F6A7C780-2806-410D-808C-6C947E957802}" dt="2025-01-21T09:01:02.005" v="267" actId="478"/>
          <ac:graphicFrameMkLst>
            <pc:docMk/>
            <pc:sldMk cId="3996836712" sldId="372"/>
            <ac:graphicFrameMk id="5" creationId="{D526E2CD-6C46-80D4-3079-5087F89FD284}"/>
          </ac:graphicFrameMkLst>
        </pc:graphicFrameChg>
        <pc:picChg chg="add mod">
          <ac:chgData name="Hani Eldada" userId="1630bdef-7d3c-4397-ba4e-5ad76877ec95" providerId="ADAL" clId="{F6A7C780-2806-410D-808C-6C947E957802}" dt="2025-01-21T09:00:59.100" v="266"/>
          <ac:picMkLst>
            <pc:docMk/>
            <pc:sldMk cId="3996836712" sldId="372"/>
            <ac:picMk id="2" creationId="{7417035D-2598-B44C-C693-94A9ECD6E762}"/>
          </ac:picMkLst>
        </pc:picChg>
        <pc:picChg chg="del">
          <ac:chgData name="Hani Eldada" userId="1630bdef-7d3c-4397-ba4e-5ad76877ec95" providerId="ADAL" clId="{F6A7C780-2806-410D-808C-6C947E957802}" dt="2025-01-21T09:02:18.777" v="272" actId="478"/>
          <ac:picMkLst>
            <pc:docMk/>
            <pc:sldMk cId="3996836712" sldId="372"/>
            <ac:picMk id="3" creationId="{A87275BF-7221-15D1-95C2-41D5ACF853A1}"/>
          </ac:picMkLst>
        </pc:picChg>
        <pc:picChg chg="add mod">
          <ac:chgData name="Hani Eldada" userId="1630bdef-7d3c-4397-ba4e-5ad76877ec95" providerId="ADAL" clId="{F6A7C780-2806-410D-808C-6C947E957802}" dt="2025-01-23T11:24:13.151" v="4579" actId="14100"/>
          <ac:picMkLst>
            <pc:docMk/>
            <pc:sldMk cId="3996836712" sldId="372"/>
            <ac:picMk id="4" creationId="{8A13C642-C431-4F60-DC8F-731302A80C46}"/>
          </ac:picMkLst>
        </pc:picChg>
        <pc:picChg chg="add mod">
          <ac:chgData name="Hani Eldada" userId="1630bdef-7d3c-4397-ba4e-5ad76877ec95" providerId="ADAL" clId="{F6A7C780-2806-410D-808C-6C947E957802}" dt="2025-01-21T09:02:43.386" v="278"/>
          <ac:picMkLst>
            <pc:docMk/>
            <pc:sldMk cId="3996836712" sldId="372"/>
            <ac:picMk id="6" creationId="{C6D4B32A-A3F9-CF2A-2720-C04F52AB87CC}"/>
          </ac:picMkLst>
        </pc:picChg>
        <pc:picChg chg="add del mod">
          <ac:chgData name="Hani Eldada" userId="1630bdef-7d3c-4397-ba4e-5ad76877ec95" providerId="ADAL" clId="{F6A7C780-2806-410D-808C-6C947E957802}" dt="2025-01-21T09:14:41.314" v="291" actId="478"/>
          <ac:picMkLst>
            <pc:docMk/>
            <pc:sldMk cId="3996836712" sldId="372"/>
            <ac:picMk id="7" creationId="{EEEE64BB-406E-26B6-BCDD-9523574DCFA7}"/>
          </ac:picMkLst>
        </pc:picChg>
        <pc:picChg chg="add mod">
          <ac:chgData name="Hani Eldada" userId="1630bdef-7d3c-4397-ba4e-5ad76877ec95" providerId="ADAL" clId="{F6A7C780-2806-410D-808C-6C947E957802}" dt="2025-01-24T11:49:14.898" v="5585" actId="14100"/>
          <ac:picMkLst>
            <pc:docMk/>
            <pc:sldMk cId="3996836712" sldId="372"/>
            <ac:picMk id="8" creationId="{B9864306-2773-22F3-15FC-D041DC371F35}"/>
          </ac:picMkLst>
        </pc:picChg>
        <pc:picChg chg="add del mod">
          <ac:chgData name="Hani Eldada" userId="1630bdef-7d3c-4397-ba4e-5ad76877ec95" providerId="ADAL" clId="{F6A7C780-2806-410D-808C-6C947E957802}" dt="2025-01-21T15:00:02.209" v="302" actId="478"/>
          <ac:picMkLst>
            <pc:docMk/>
            <pc:sldMk cId="3996836712" sldId="372"/>
            <ac:picMk id="9" creationId="{D703FA76-0A58-883B-20DC-8D5669F22E3F}"/>
          </ac:picMkLst>
        </pc:picChg>
      </pc:sldChg>
      <pc:sldChg chg="addSp delSp modSp add mod ord">
        <pc:chgData name="Hani Eldada" userId="1630bdef-7d3c-4397-ba4e-5ad76877ec95" providerId="ADAL" clId="{F6A7C780-2806-410D-808C-6C947E957802}" dt="2025-01-24T11:50:55.074" v="5592" actId="20577"/>
        <pc:sldMkLst>
          <pc:docMk/>
          <pc:sldMk cId="196719391" sldId="373"/>
        </pc:sldMkLst>
        <pc:spChg chg="add mod">
          <ac:chgData name="Hani Eldada" userId="1630bdef-7d3c-4397-ba4e-5ad76877ec95" providerId="ADAL" clId="{F6A7C780-2806-410D-808C-6C947E957802}" dt="2025-01-24T11:50:55.074" v="5592" actId="20577"/>
          <ac:spMkLst>
            <pc:docMk/>
            <pc:sldMk cId="196719391" sldId="373"/>
            <ac:spMk id="5" creationId="{2D0FB151-B717-C339-DD25-E9248A0BE6A4}"/>
          </ac:spMkLst>
        </pc:spChg>
        <pc:spChg chg="mod">
          <ac:chgData name="Hani Eldada" userId="1630bdef-7d3c-4397-ba4e-5ad76877ec95" providerId="ADAL" clId="{F6A7C780-2806-410D-808C-6C947E957802}" dt="2025-01-24T08:31:23.662" v="4995" actId="14100"/>
          <ac:spMkLst>
            <pc:docMk/>
            <pc:sldMk cId="196719391" sldId="373"/>
            <ac:spMk id="155" creationId="{00000000-0000-0000-0000-000000000000}"/>
          </ac:spMkLst>
        </pc:spChg>
        <pc:picChg chg="add mod">
          <ac:chgData name="Hani Eldada" userId="1630bdef-7d3c-4397-ba4e-5ad76877ec95" providerId="ADAL" clId="{F6A7C780-2806-410D-808C-6C947E957802}" dt="2025-01-24T08:31:35.327" v="4998" actId="14100"/>
          <ac:picMkLst>
            <pc:docMk/>
            <pc:sldMk cId="196719391" sldId="373"/>
            <ac:picMk id="2" creationId="{FDBB01AE-D61A-85EB-746A-CA0656B563F8}"/>
          </ac:picMkLst>
        </pc:picChg>
        <pc:picChg chg="del">
          <ac:chgData name="Hani Eldada" userId="1630bdef-7d3c-4397-ba4e-5ad76877ec95" providerId="ADAL" clId="{F6A7C780-2806-410D-808C-6C947E957802}" dt="2025-01-21T15:09:27.120" v="305" actId="478"/>
          <ac:picMkLst>
            <pc:docMk/>
            <pc:sldMk cId="196719391" sldId="373"/>
            <ac:picMk id="4" creationId="{8A13C642-C431-4F60-DC8F-731302A80C46}"/>
          </ac:picMkLst>
        </pc:picChg>
        <pc:picChg chg="del mod">
          <ac:chgData name="Hani Eldada" userId="1630bdef-7d3c-4397-ba4e-5ad76877ec95" providerId="ADAL" clId="{F6A7C780-2806-410D-808C-6C947E957802}" dt="2025-01-21T15:10:02.511" v="314" actId="478"/>
          <ac:picMkLst>
            <pc:docMk/>
            <pc:sldMk cId="196719391" sldId="373"/>
            <ac:picMk id="8" creationId="{B9864306-2773-22F3-15FC-D041DC371F35}"/>
          </ac:picMkLst>
        </pc:picChg>
      </pc:sldChg>
      <pc:sldChg chg="addSp delSp modSp add mod ord">
        <pc:chgData name="Hani Eldada" userId="1630bdef-7d3c-4397-ba4e-5ad76877ec95" providerId="ADAL" clId="{F6A7C780-2806-410D-808C-6C947E957802}" dt="2025-01-24T11:22:00.844" v="5581"/>
        <pc:sldMkLst>
          <pc:docMk/>
          <pc:sldMk cId="4272865439" sldId="374"/>
        </pc:sldMkLst>
        <pc:spChg chg="mod">
          <ac:chgData name="Hani Eldada" userId="1630bdef-7d3c-4397-ba4e-5ad76877ec95" providerId="ADAL" clId="{F6A7C780-2806-410D-808C-6C947E957802}" dt="2025-01-24T08:24:27.499" v="4897" actId="14100"/>
          <ac:spMkLst>
            <pc:docMk/>
            <pc:sldMk cId="4272865439" sldId="374"/>
            <ac:spMk id="155" creationId="{00000000-0000-0000-0000-000000000000}"/>
          </ac:spMkLst>
        </pc:spChg>
        <pc:graphicFrameChg chg="del mod modGraphic">
          <ac:chgData name="Hani Eldada" userId="1630bdef-7d3c-4397-ba4e-5ad76877ec95" providerId="ADAL" clId="{F6A7C780-2806-410D-808C-6C947E957802}" dt="2025-01-23T10:51:31.497" v="4413" actId="478"/>
          <ac:graphicFrameMkLst>
            <pc:docMk/>
            <pc:sldMk cId="4272865439" sldId="374"/>
            <ac:graphicFrameMk id="5" creationId="{D526E2CD-6C46-80D4-3079-5087F89FD284}"/>
          </ac:graphicFrameMkLst>
        </pc:graphicFrameChg>
        <pc:picChg chg="add mod">
          <ac:chgData name="Hani Eldada" userId="1630bdef-7d3c-4397-ba4e-5ad76877ec95" providerId="ADAL" clId="{F6A7C780-2806-410D-808C-6C947E957802}" dt="2025-01-24T08:24:38.597" v="4899" actId="1076"/>
          <ac:picMkLst>
            <pc:docMk/>
            <pc:sldMk cId="4272865439" sldId="374"/>
            <ac:picMk id="3" creationId="{FE42D8C8-09DC-8AB8-8057-200002922179}"/>
          </ac:picMkLst>
        </pc:picChg>
        <pc:picChg chg="del">
          <ac:chgData name="Hani Eldada" userId="1630bdef-7d3c-4397-ba4e-5ad76877ec95" providerId="ADAL" clId="{F6A7C780-2806-410D-808C-6C947E957802}" dt="2025-01-23T10:51:27.143" v="4411" actId="478"/>
          <ac:picMkLst>
            <pc:docMk/>
            <pc:sldMk cId="4272865439" sldId="374"/>
            <ac:picMk id="10" creationId="{0BC45912-76E2-DC78-82BD-07967F22C072}"/>
          </ac:picMkLst>
        </pc:picChg>
      </pc:sldChg>
      <pc:sldChg chg="addSp delSp modSp add mod ord setBg setClrOvrMap modCm">
        <pc:chgData name="Hani Eldada" userId="1630bdef-7d3c-4397-ba4e-5ad76877ec95" providerId="ADAL" clId="{F6A7C780-2806-410D-808C-6C947E957802}" dt="2025-01-24T08:35:20.397" v="5011" actId="14100"/>
        <pc:sldMkLst>
          <pc:docMk/>
          <pc:sldMk cId="1553052260" sldId="375"/>
        </pc:sldMkLst>
        <pc:spChg chg="del">
          <ac:chgData name="Hani Eldada" userId="1630bdef-7d3c-4397-ba4e-5ad76877ec95" providerId="ADAL" clId="{F6A7C780-2806-410D-808C-6C947E957802}" dt="2025-01-21T15:59:06.732" v="631" actId="478"/>
          <ac:spMkLst>
            <pc:docMk/>
            <pc:sldMk cId="1553052260" sldId="375"/>
            <ac:spMk id="5" creationId="{2D0FB151-B717-C339-DD25-E9248A0BE6A4}"/>
          </ac:spMkLst>
        </pc:spChg>
        <pc:spChg chg="mod ord">
          <ac:chgData name="Hani Eldada" userId="1630bdef-7d3c-4397-ba4e-5ad76877ec95" providerId="ADAL" clId="{F6A7C780-2806-410D-808C-6C947E957802}" dt="2025-01-24T08:34:39.374" v="5008" actId="255"/>
          <ac:spMkLst>
            <pc:docMk/>
            <pc:sldMk cId="1553052260" sldId="375"/>
            <ac:spMk id="155" creationId="{00000000-0000-0000-0000-000000000000}"/>
          </ac:spMkLst>
        </pc:spChg>
        <pc:spChg chg="add">
          <ac:chgData name="Hani Eldada" userId="1630bdef-7d3c-4397-ba4e-5ad76877ec95" providerId="ADAL" clId="{F6A7C780-2806-410D-808C-6C947E957802}" dt="2025-01-21T16:07:31.017" v="741" actId="26606"/>
          <ac:spMkLst>
            <pc:docMk/>
            <pc:sldMk cId="1553052260" sldId="375"/>
            <ac:spMk id="157" creationId="{6234BCC6-39B9-47D9-8BF8-C665401AE23C}"/>
          </ac:spMkLst>
        </pc:spChg>
        <pc:spChg chg="add">
          <ac:chgData name="Hani Eldada" userId="1630bdef-7d3c-4397-ba4e-5ad76877ec95" providerId="ADAL" clId="{F6A7C780-2806-410D-808C-6C947E957802}" dt="2025-01-21T16:07:31.017" v="741" actId="26606"/>
          <ac:spMkLst>
            <pc:docMk/>
            <pc:sldMk cId="1553052260" sldId="375"/>
            <ac:spMk id="158" creationId="{72A9CE9D-DAC3-40AF-B504-78A64A909F9D}"/>
          </ac:spMkLst>
        </pc:spChg>
        <pc:spChg chg="add">
          <ac:chgData name="Hani Eldada" userId="1630bdef-7d3c-4397-ba4e-5ad76877ec95" providerId="ADAL" clId="{F6A7C780-2806-410D-808C-6C947E957802}" dt="2025-01-21T16:07:31.017" v="741" actId="26606"/>
          <ac:spMkLst>
            <pc:docMk/>
            <pc:sldMk cId="1553052260" sldId="375"/>
            <ac:spMk id="159" creationId="{506D7452-6CDE-4381-86CE-07B2459383D5}"/>
          </ac:spMkLst>
        </pc:spChg>
        <pc:spChg chg="add del">
          <ac:chgData name="Hani Eldada" userId="1630bdef-7d3c-4397-ba4e-5ad76877ec95" providerId="ADAL" clId="{F6A7C780-2806-410D-808C-6C947E957802}" dt="2025-01-21T16:02:21.134" v="729" actId="26606"/>
          <ac:spMkLst>
            <pc:docMk/>
            <pc:sldMk cId="1553052260" sldId="375"/>
            <ac:spMk id="160" creationId="{0671A8AE-40A1-4631-A6B8-581AFF065482}"/>
          </ac:spMkLst>
        </pc:spChg>
        <pc:spChg chg="add">
          <ac:chgData name="Hani Eldada" userId="1630bdef-7d3c-4397-ba4e-5ad76877ec95" providerId="ADAL" clId="{F6A7C780-2806-410D-808C-6C947E957802}" dt="2025-01-21T16:07:31.017" v="741" actId="26606"/>
          <ac:spMkLst>
            <pc:docMk/>
            <pc:sldMk cId="1553052260" sldId="375"/>
            <ac:spMk id="161" creationId="{762DA937-8B55-4317-BD32-98D7AF30E39E}"/>
          </ac:spMkLst>
        </pc:spChg>
        <pc:spChg chg="add del">
          <ac:chgData name="Hani Eldada" userId="1630bdef-7d3c-4397-ba4e-5ad76877ec95" providerId="ADAL" clId="{F6A7C780-2806-410D-808C-6C947E957802}" dt="2025-01-21T16:02:21.134" v="729" actId="26606"/>
          <ac:spMkLst>
            <pc:docMk/>
            <pc:sldMk cId="1553052260" sldId="375"/>
            <ac:spMk id="162" creationId="{AB58EF07-17C2-48CF-ABB0-EEF1F17CB8F0}"/>
          </ac:spMkLst>
        </pc:spChg>
        <pc:spChg chg="add del">
          <ac:chgData name="Hani Eldada" userId="1630bdef-7d3c-4397-ba4e-5ad76877ec95" providerId="ADAL" clId="{F6A7C780-2806-410D-808C-6C947E957802}" dt="2025-01-21T16:02:21.134" v="729" actId="26606"/>
          <ac:spMkLst>
            <pc:docMk/>
            <pc:sldMk cId="1553052260" sldId="375"/>
            <ac:spMk id="164" creationId="{AF2F604E-43BE-4DC3-B983-E071523364F8}"/>
          </ac:spMkLst>
        </pc:spChg>
        <pc:spChg chg="add del">
          <ac:chgData name="Hani Eldada" userId="1630bdef-7d3c-4397-ba4e-5ad76877ec95" providerId="ADAL" clId="{F6A7C780-2806-410D-808C-6C947E957802}" dt="2025-01-21T16:02:21.134" v="729" actId="26606"/>
          <ac:spMkLst>
            <pc:docMk/>
            <pc:sldMk cId="1553052260" sldId="375"/>
            <ac:spMk id="166" creationId="{08C9B587-E65E-4B52-B37C-ABEBB6E87928}"/>
          </ac:spMkLst>
        </pc:spChg>
        <pc:spChg chg="add">
          <ac:chgData name="Hani Eldada" userId="1630bdef-7d3c-4397-ba4e-5ad76877ec95" providerId="ADAL" clId="{F6A7C780-2806-410D-808C-6C947E957802}" dt="2025-01-21T16:07:31.017" v="741" actId="26606"/>
          <ac:spMkLst>
            <pc:docMk/>
            <pc:sldMk cId="1553052260" sldId="375"/>
            <ac:spMk id="168" creationId="{C52EE5A8-045B-4D39-8ED1-513334085EEC}"/>
          </ac:spMkLst>
        </pc:spChg>
        <pc:picChg chg="del">
          <ac:chgData name="Hani Eldada" userId="1630bdef-7d3c-4397-ba4e-5ad76877ec95" providerId="ADAL" clId="{F6A7C780-2806-410D-808C-6C947E957802}" dt="2025-01-21T15:59:01.213" v="629" actId="478"/>
          <ac:picMkLst>
            <pc:docMk/>
            <pc:sldMk cId="1553052260" sldId="375"/>
            <ac:picMk id="2" creationId="{FDBB01AE-D61A-85EB-746A-CA0656B563F8}"/>
          </ac:picMkLst>
        </pc:picChg>
        <pc:picChg chg="add mod">
          <ac:chgData name="Hani Eldada" userId="1630bdef-7d3c-4397-ba4e-5ad76877ec95" providerId="ADAL" clId="{F6A7C780-2806-410D-808C-6C947E957802}" dt="2025-01-21T16:01:49.981" v="726"/>
          <ac:picMkLst>
            <pc:docMk/>
            <pc:sldMk cId="1553052260" sldId="375"/>
            <ac:picMk id="3" creationId="{8397FC1A-4DD5-90C6-C285-700D4DF491D7}"/>
          </ac:picMkLst>
        </pc:picChg>
        <pc:picChg chg="add mod ord">
          <ac:chgData name="Hani Eldada" userId="1630bdef-7d3c-4397-ba4e-5ad76877ec95" providerId="ADAL" clId="{F6A7C780-2806-410D-808C-6C947E957802}" dt="2025-01-24T08:35:16.779" v="5010" actId="14100"/>
          <ac:picMkLst>
            <pc:docMk/>
            <pc:sldMk cId="1553052260" sldId="375"/>
            <ac:picMk id="4" creationId="{58C16E21-648B-ECA4-C006-F3D1EAAAEEF4}"/>
          </ac:picMkLst>
        </pc:picChg>
        <pc:picChg chg="add mod">
          <ac:chgData name="Hani Eldada" userId="1630bdef-7d3c-4397-ba4e-5ad76877ec95" providerId="ADAL" clId="{F6A7C780-2806-410D-808C-6C947E957802}" dt="2025-01-24T08:35:20.397" v="5011" actId="14100"/>
          <ac:picMkLst>
            <pc:docMk/>
            <pc:sldMk cId="1553052260" sldId="375"/>
            <ac:picMk id="6" creationId="{767CC284-EDDF-3D6E-080F-537A192A28B5}"/>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1T15:59:01.217" v="630" actId="2056"/>
              <pc2:cmMkLst xmlns:pc2="http://schemas.microsoft.com/office/powerpoint/2019/9/main/command">
                <pc:docMk/>
                <pc:sldMk cId="1553052260" sldId="375"/>
                <pc2:cmMk id="{1CBE182E-D8C2-472F-A069-779E1165C305}"/>
              </pc2:cmMkLst>
            </pc226:cmChg>
          </p:ext>
        </pc:extLst>
      </pc:sldChg>
      <pc:sldChg chg="addSp delSp modSp add del mod setBg modCm">
        <pc:chgData name="Hani Eldada" userId="1630bdef-7d3c-4397-ba4e-5ad76877ec95" providerId="ADAL" clId="{F6A7C780-2806-410D-808C-6C947E957802}" dt="2025-01-22T16:31:21.770" v="3145" actId="47"/>
        <pc:sldMkLst>
          <pc:docMk/>
          <pc:sldMk cId="35339841" sldId="376"/>
        </pc:sldMkLst>
        <pc:spChg chg="add del mod">
          <ac:chgData name="Hani Eldada" userId="1630bdef-7d3c-4397-ba4e-5ad76877ec95" providerId="ADAL" clId="{F6A7C780-2806-410D-808C-6C947E957802}" dt="2025-01-21T16:18:18.993" v="859" actId="478"/>
          <ac:spMkLst>
            <pc:docMk/>
            <pc:sldMk cId="35339841" sldId="376"/>
            <ac:spMk id="5" creationId="{2D0FB151-B717-C339-DD25-E9248A0BE6A4}"/>
          </ac:spMkLst>
        </pc:spChg>
        <pc:spChg chg="mod ord">
          <ac:chgData name="Hani Eldada" userId="1630bdef-7d3c-4397-ba4e-5ad76877ec95" providerId="ADAL" clId="{F6A7C780-2806-410D-808C-6C947E957802}" dt="2025-01-22T16:21:48.939" v="2813" actId="255"/>
          <ac:spMkLst>
            <pc:docMk/>
            <pc:sldMk cId="35339841" sldId="376"/>
            <ac:spMk id="155" creationId="{00000000-0000-0000-0000-000000000000}"/>
          </ac:spMkLst>
        </pc:spChg>
        <pc:spChg chg="add">
          <ac:chgData name="Hani Eldada" userId="1630bdef-7d3c-4397-ba4e-5ad76877ec95" providerId="ADAL" clId="{F6A7C780-2806-410D-808C-6C947E957802}" dt="2025-01-21T16:18:27.342" v="861" actId="26606"/>
          <ac:spMkLst>
            <pc:docMk/>
            <pc:sldMk cId="35339841" sldId="376"/>
            <ac:spMk id="157" creationId="{1707FC24-6981-43D9-B525-C7832BA22463}"/>
          </ac:spMkLst>
        </pc:spChg>
        <pc:spChg chg="add del">
          <ac:chgData name="Hani Eldada" userId="1630bdef-7d3c-4397-ba4e-5ad76877ec95" providerId="ADAL" clId="{F6A7C780-2806-410D-808C-6C947E957802}" dt="2025-01-21T16:17:02.249" v="842" actId="26606"/>
          <ac:spMkLst>
            <pc:docMk/>
            <pc:sldMk cId="35339841" sldId="376"/>
            <ac:spMk id="160" creationId="{55666830-9A19-4E01-8505-D6C7F9AC5665}"/>
          </ac:spMkLst>
        </pc:spChg>
        <pc:spChg chg="add del">
          <ac:chgData name="Hani Eldada" userId="1630bdef-7d3c-4397-ba4e-5ad76877ec95" providerId="ADAL" clId="{F6A7C780-2806-410D-808C-6C947E957802}" dt="2025-01-21T16:17:02.249" v="842" actId="26606"/>
          <ac:spMkLst>
            <pc:docMk/>
            <pc:sldMk cId="35339841" sldId="376"/>
            <ac:spMk id="162" creationId="{AE9FC877-7FB6-4D22-9988-35420644E202}"/>
          </ac:spMkLst>
        </pc:spChg>
        <pc:spChg chg="add del">
          <ac:chgData name="Hani Eldada" userId="1630bdef-7d3c-4397-ba4e-5ad76877ec95" providerId="ADAL" clId="{F6A7C780-2806-410D-808C-6C947E957802}" dt="2025-01-21T16:17:02.249" v="842" actId="26606"/>
          <ac:spMkLst>
            <pc:docMk/>
            <pc:sldMk cId="35339841" sldId="376"/>
            <ac:spMk id="164" creationId="{E41809D1-F12E-46BB-B804-5F209D325E8B}"/>
          </ac:spMkLst>
        </pc:spChg>
        <pc:spChg chg="add del">
          <ac:chgData name="Hani Eldada" userId="1630bdef-7d3c-4397-ba4e-5ad76877ec95" providerId="ADAL" clId="{F6A7C780-2806-410D-808C-6C947E957802}" dt="2025-01-21T16:17:02.249" v="842" actId="26606"/>
          <ac:spMkLst>
            <pc:docMk/>
            <pc:sldMk cId="35339841" sldId="376"/>
            <ac:spMk id="166" creationId="{AF2F604E-43BE-4DC3-B983-E071523364F8}"/>
          </ac:spMkLst>
        </pc:spChg>
        <pc:spChg chg="add del">
          <ac:chgData name="Hani Eldada" userId="1630bdef-7d3c-4397-ba4e-5ad76877ec95" providerId="ADAL" clId="{F6A7C780-2806-410D-808C-6C947E957802}" dt="2025-01-21T16:17:02.249" v="842" actId="26606"/>
          <ac:spMkLst>
            <pc:docMk/>
            <pc:sldMk cId="35339841" sldId="376"/>
            <ac:spMk id="168" creationId="{08C9B587-E65E-4B52-B37C-ABEBB6E87928}"/>
          </ac:spMkLst>
        </pc:spChg>
        <pc:spChg chg="add del">
          <ac:chgData name="Hani Eldada" userId="1630bdef-7d3c-4397-ba4e-5ad76877ec95" providerId="ADAL" clId="{F6A7C780-2806-410D-808C-6C947E957802}" dt="2025-01-21T16:17:04.201" v="844" actId="26606"/>
          <ac:spMkLst>
            <pc:docMk/>
            <pc:sldMk cId="35339841" sldId="376"/>
            <ac:spMk id="170" creationId="{9B7AD9F6-8CE7-4299-8FC6-328F4DCD3FF9}"/>
          </ac:spMkLst>
        </pc:spChg>
        <pc:spChg chg="add del">
          <ac:chgData name="Hani Eldada" userId="1630bdef-7d3c-4397-ba4e-5ad76877ec95" providerId="ADAL" clId="{F6A7C780-2806-410D-808C-6C947E957802}" dt="2025-01-21T16:17:04.201" v="844" actId="26606"/>
          <ac:spMkLst>
            <pc:docMk/>
            <pc:sldMk cId="35339841" sldId="376"/>
            <ac:spMk id="171" creationId="{F49775AF-8896-43EE-92C6-83497D6DC56F}"/>
          </ac:spMkLst>
        </pc:spChg>
        <pc:spChg chg="add del">
          <ac:chgData name="Hani Eldada" userId="1630bdef-7d3c-4397-ba4e-5ad76877ec95" providerId="ADAL" clId="{F6A7C780-2806-410D-808C-6C947E957802}" dt="2025-01-21T16:17:07.560" v="846" actId="26606"/>
          <ac:spMkLst>
            <pc:docMk/>
            <pc:sldMk cId="35339841" sldId="376"/>
            <ac:spMk id="173" creationId="{55666830-9A19-4E01-8505-D6C7F9AC5665}"/>
          </ac:spMkLst>
        </pc:spChg>
        <pc:spChg chg="add del">
          <ac:chgData name="Hani Eldada" userId="1630bdef-7d3c-4397-ba4e-5ad76877ec95" providerId="ADAL" clId="{F6A7C780-2806-410D-808C-6C947E957802}" dt="2025-01-21T16:17:07.560" v="846" actId="26606"/>
          <ac:spMkLst>
            <pc:docMk/>
            <pc:sldMk cId="35339841" sldId="376"/>
            <ac:spMk id="174" creationId="{AE9FC877-7FB6-4D22-9988-35420644E202}"/>
          </ac:spMkLst>
        </pc:spChg>
        <pc:spChg chg="add del">
          <ac:chgData name="Hani Eldada" userId="1630bdef-7d3c-4397-ba4e-5ad76877ec95" providerId="ADAL" clId="{F6A7C780-2806-410D-808C-6C947E957802}" dt="2025-01-21T16:17:07.560" v="846" actId="26606"/>
          <ac:spMkLst>
            <pc:docMk/>
            <pc:sldMk cId="35339841" sldId="376"/>
            <ac:spMk id="175" creationId="{E41809D1-F12E-46BB-B804-5F209D325E8B}"/>
          </ac:spMkLst>
        </pc:spChg>
        <pc:spChg chg="add del">
          <ac:chgData name="Hani Eldada" userId="1630bdef-7d3c-4397-ba4e-5ad76877ec95" providerId="ADAL" clId="{F6A7C780-2806-410D-808C-6C947E957802}" dt="2025-01-21T16:17:07.560" v="846" actId="26606"/>
          <ac:spMkLst>
            <pc:docMk/>
            <pc:sldMk cId="35339841" sldId="376"/>
            <ac:spMk id="176" creationId="{AF2F604E-43BE-4DC3-B983-E071523364F8}"/>
          </ac:spMkLst>
        </pc:spChg>
        <pc:spChg chg="add del">
          <ac:chgData name="Hani Eldada" userId="1630bdef-7d3c-4397-ba4e-5ad76877ec95" providerId="ADAL" clId="{F6A7C780-2806-410D-808C-6C947E957802}" dt="2025-01-21T16:17:07.560" v="846" actId="26606"/>
          <ac:spMkLst>
            <pc:docMk/>
            <pc:sldMk cId="35339841" sldId="376"/>
            <ac:spMk id="177" creationId="{08C9B587-E65E-4B52-B37C-ABEBB6E87928}"/>
          </ac:spMkLst>
        </pc:spChg>
        <pc:spChg chg="add del">
          <ac:chgData name="Hani Eldada" userId="1630bdef-7d3c-4397-ba4e-5ad76877ec95" providerId="ADAL" clId="{F6A7C780-2806-410D-808C-6C947E957802}" dt="2025-01-21T16:17:39.045" v="848" actId="26606"/>
          <ac:spMkLst>
            <pc:docMk/>
            <pc:sldMk cId="35339841" sldId="376"/>
            <ac:spMk id="179" creationId="{9B7AD9F6-8CE7-4299-8FC6-328F4DCD3FF9}"/>
          </ac:spMkLst>
        </pc:spChg>
        <pc:spChg chg="add del">
          <ac:chgData name="Hani Eldada" userId="1630bdef-7d3c-4397-ba4e-5ad76877ec95" providerId="ADAL" clId="{F6A7C780-2806-410D-808C-6C947E957802}" dt="2025-01-21T16:17:39.045" v="848" actId="26606"/>
          <ac:spMkLst>
            <pc:docMk/>
            <pc:sldMk cId="35339841" sldId="376"/>
            <ac:spMk id="180" creationId="{F49775AF-8896-43EE-92C6-83497D6DC56F}"/>
          </ac:spMkLst>
        </pc:spChg>
        <pc:picChg chg="del">
          <ac:chgData name="Hani Eldada" userId="1630bdef-7d3c-4397-ba4e-5ad76877ec95" providerId="ADAL" clId="{F6A7C780-2806-410D-808C-6C947E957802}" dt="2025-01-21T16:16:28.198" v="836" actId="478"/>
          <ac:picMkLst>
            <pc:docMk/>
            <pc:sldMk cId="35339841" sldId="376"/>
            <ac:picMk id="2" creationId="{FDBB01AE-D61A-85EB-746A-CA0656B563F8}"/>
          </ac:picMkLst>
        </pc:picChg>
        <pc:picChg chg="add mod">
          <ac:chgData name="Hani Eldada" userId="1630bdef-7d3c-4397-ba4e-5ad76877ec95" providerId="ADAL" clId="{F6A7C780-2806-410D-808C-6C947E957802}" dt="2025-01-21T16:18:16.658" v="857"/>
          <ac:picMkLst>
            <pc:docMk/>
            <pc:sldMk cId="35339841" sldId="376"/>
            <ac:picMk id="3" creationId="{5B38BB8E-5C4F-0084-C915-D37E8973D598}"/>
          </ac:picMkLst>
        </pc:picChg>
        <pc:picChg chg="add del mod">
          <ac:chgData name="Hani Eldada" userId="1630bdef-7d3c-4397-ba4e-5ad76877ec95" providerId="ADAL" clId="{F6A7C780-2806-410D-808C-6C947E957802}" dt="2025-01-22T12:53:17.445" v="2708" actId="478"/>
          <ac:picMkLst>
            <pc:docMk/>
            <pc:sldMk cId="35339841" sldId="376"/>
            <ac:picMk id="4" creationId="{13C671C4-C24F-763D-EA79-D436FB36A3AC}"/>
          </ac:picMkLst>
        </pc:picChg>
        <pc:picChg chg="add mod">
          <ac:chgData name="Hani Eldada" userId="1630bdef-7d3c-4397-ba4e-5ad76877ec95" providerId="ADAL" clId="{F6A7C780-2806-410D-808C-6C947E957802}" dt="2025-01-22T12:53:29.150" v="2713" actId="14100"/>
          <ac:picMkLst>
            <pc:docMk/>
            <pc:sldMk cId="35339841" sldId="376"/>
            <ac:picMk id="6" creationId="{802BE7A8-42E8-4AC3-52C6-83F0489768AD}"/>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1T16:16:28.201" v="837" actId="2056"/>
              <pc2:cmMkLst xmlns:pc2="http://schemas.microsoft.com/office/powerpoint/2019/9/main/command">
                <pc:docMk/>
                <pc:sldMk cId="35339841" sldId="376"/>
                <pc2:cmMk id="{243A8DAE-4FF9-4431-BC1B-48D6DE7CB0AA}"/>
              </pc2:cmMkLst>
            </pc226:cmChg>
          </p:ext>
        </pc:extLst>
      </pc:sldChg>
      <pc:sldChg chg="addSp delSp modSp add del mod modCm">
        <pc:chgData name="Hani Eldada" userId="1630bdef-7d3c-4397-ba4e-5ad76877ec95" providerId="ADAL" clId="{F6A7C780-2806-410D-808C-6C947E957802}" dt="2025-01-22T16:23:06.624" v="2934" actId="47"/>
        <pc:sldMkLst>
          <pc:docMk/>
          <pc:sldMk cId="4083589948" sldId="377"/>
        </pc:sldMkLst>
        <pc:spChg chg="del mod">
          <ac:chgData name="Hani Eldada" userId="1630bdef-7d3c-4397-ba4e-5ad76877ec95" providerId="ADAL" clId="{F6A7C780-2806-410D-808C-6C947E957802}" dt="2025-01-21T16:30:39.046" v="968" actId="478"/>
          <ac:spMkLst>
            <pc:docMk/>
            <pc:sldMk cId="4083589948" sldId="377"/>
            <ac:spMk id="5" creationId="{2D0FB151-B717-C339-DD25-E9248A0BE6A4}"/>
          </ac:spMkLst>
        </pc:spChg>
        <pc:spChg chg="mod">
          <ac:chgData name="Hani Eldada" userId="1630bdef-7d3c-4397-ba4e-5ad76877ec95" providerId="ADAL" clId="{F6A7C780-2806-410D-808C-6C947E957802}" dt="2025-01-22T16:21:55.881" v="2814" actId="20577"/>
          <ac:spMkLst>
            <pc:docMk/>
            <pc:sldMk cId="4083589948" sldId="377"/>
            <ac:spMk id="155" creationId="{00000000-0000-0000-0000-000000000000}"/>
          </ac:spMkLst>
        </pc:spChg>
        <pc:picChg chg="del">
          <ac:chgData name="Hani Eldada" userId="1630bdef-7d3c-4397-ba4e-5ad76877ec95" providerId="ADAL" clId="{F6A7C780-2806-410D-808C-6C947E957802}" dt="2025-01-21T16:30:32.382" v="965" actId="478"/>
          <ac:picMkLst>
            <pc:docMk/>
            <pc:sldMk cId="4083589948" sldId="377"/>
            <ac:picMk id="2" creationId="{FDBB01AE-D61A-85EB-746A-CA0656B563F8}"/>
          </ac:picMkLst>
        </pc:picChg>
        <pc:picChg chg="add del mod">
          <ac:chgData name="Hani Eldada" userId="1630bdef-7d3c-4397-ba4e-5ad76877ec95" providerId="ADAL" clId="{F6A7C780-2806-410D-808C-6C947E957802}" dt="2025-01-22T12:51:33.928" v="2695" actId="478"/>
          <ac:picMkLst>
            <pc:docMk/>
            <pc:sldMk cId="4083589948" sldId="377"/>
            <ac:picMk id="3" creationId="{428E3488-65B4-860F-D9EE-9D4C424E6434}"/>
          </ac:picMkLst>
        </pc:picChg>
        <pc:picChg chg="add del mod">
          <ac:chgData name="Hani Eldada" userId="1630bdef-7d3c-4397-ba4e-5ad76877ec95" providerId="ADAL" clId="{F6A7C780-2806-410D-808C-6C947E957802}" dt="2025-01-22T16:21:38.179" v="2812" actId="478"/>
          <ac:picMkLst>
            <pc:docMk/>
            <pc:sldMk cId="4083589948" sldId="377"/>
            <ac:picMk id="4" creationId="{3C43B971-9CF8-5E95-526A-98C4D8228D08}"/>
          </ac:picMkLst>
        </pc:picChg>
        <pc:picChg chg="add del mod">
          <ac:chgData name="Hani Eldada" userId="1630bdef-7d3c-4397-ba4e-5ad76877ec95" providerId="ADAL" clId="{F6A7C780-2806-410D-808C-6C947E957802}" dt="2025-01-21T16:33:40.710" v="975" actId="478"/>
          <ac:picMkLst>
            <pc:docMk/>
            <pc:sldMk cId="4083589948" sldId="377"/>
            <ac:picMk id="9218" creationId="{9BDC5BB4-BE7B-71D2-316A-B12C156C143C}"/>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1T16:30:32.395" v="966" actId="2056"/>
              <pc2:cmMkLst xmlns:pc2="http://schemas.microsoft.com/office/powerpoint/2019/9/main/command">
                <pc:docMk/>
                <pc:sldMk cId="4083589948" sldId="377"/>
                <pc2:cmMk id="{059573DE-B17A-4639-9974-D2E1F0398FE1}"/>
              </pc2:cmMkLst>
            </pc226:cmChg>
          </p:ext>
        </pc:extLst>
      </pc:sldChg>
      <pc:sldChg chg="addSp delSp modSp add mod ord modCm">
        <pc:chgData name="Hani Eldada" userId="1630bdef-7d3c-4397-ba4e-5ad76877ec95" providerId="ADAL" clId="{F6A7C780-2806-410D-808C-6C947E957802}" dt="2025-01-24T11:10:20.129" v="5567"/>
        <pc:sldMkLst>
          <pc:docMk/>
          <pc:sldMk cId="3182741556" sldId="378"/>
        </pc:sldMkLst>
        <pc:spChg chg="del mod">
          <ac:chgData name="Hani Eldada" userId="1630bdef-7d3c-4397-ba4e-5ad76877ec95" providerId="ADAL" clId="{F6A7C780-2806-410D-808C-6C947E957802}" dt="2025-01-22T16:30:20.957" v="3135" actId="21"/>
          <ac:spMkLst>
            <pc:docMk/>
            <pc:sldMk cId="3182741556" sldId="378"/>
            <ac:spMk id="5" creationId="{2D0FB151-B717-C339-DD25-E9248A0BE6A4}"/>
          </ac:spMkLst>
        </pc:spChg>
        <pc:spChg chg="mod">
          <ac:chgData name="Hani Eldada" userId="1630bdef-7d3c-4397-ba4e-5ad76877ec95" providerId="ADAL" clId="{F6A7C780-2806-410D-808C-6C947E957802}" dt="2025-01-24T08:32:54.615" v="5000" actId="14100"/>
          <ac:spMkLst>
            <pc:docMk/>
            <pc:sldMk cId="3182741556" sldId="378"/>
            <ac:spMk id="155" creationId="{00000000-0000-0000-0000-000000000000}"/>
          </ac:spMkLst>
        </pc:spChg>
        <pc:graphicFrameChg chg="add mod modGraphic">
          <ac:chgData name="Hani Eldada" userId="1630bdef-7d3c-4397-ba4e-5ad76877ec95" providerId="ADAL" clId="{F6A7C780-2806-410D-808C-6C947E957802}" dt="2025-01-23T11:33:12.553" v="4598" actId="20577"/>
          <ac:graphicFrameMkLst>
            <pc:docMk/>
            <pc:sldMk cId="3182741556" sldId="378"/>
            <ac:graphicFrameMk id="3" creationId="{84E8EE79-90BE-D42B-4096-314BF2DB20EF}"/>
          </ac:graphicFrameMkLst>
        </pc:graphicFrameChg>
        <pc:picChg chg="add mod">
          <ac:chgData name="Hani Eldada" userId="1630bdef-7d3c-4397-ba4e-5ad76877ec95" providerId="ADAL" clId="{F6A7C780-2806-410D-808C-6C947E957802}" dt="2025-01-24T08:32:58.624" v="5001" actId="14100"/>
          <ac:picMkLst>
            <pc:docMk/>
            <pc:sldMk cId="3182741556" sldId="378"/>
            <ac:picMk id="2" creationId="{E5469484-F0E1-13DF-579C-89311D14E260}"/>
          </ac:picMkLst>
        </pc:picChg>
        <pc:picChg chg="del">
          <ac:chgData name="Hani Eldada" userId="1630bdef-7d3c-4397-ba4e-5ad76877ec95" providerId="ADAL" clId="{F6A7C780-2806-410D-808C-6C947E957802}" dt="2025-01-21T16:46:10.030" v="1101" actId="478"/>
          <ac:picMkLst>
            <pc:docMk/>
            <pc:sldMk cId="3182741556" sldId="378"/>
            <ac:picMk id="2" creationId="{FDBB01AE-D61A-85EB-746A-CA0656B563F8}"/>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1T16:46:10.033" v="1102" actId="2056"/>
              <pc2:cmMkLst xmlns:pc2="http://schemas.microsoft.com/office/powerpoint/2019/9/main/command">
                <pc:docMk/>
                <pc:sldMk cId="3182741556" sldId="378"/>
                <pc2:cmMk id="{A8E15B57-7A59-4353-9348-D34F7C4AFFB9}"/>
              </pc2:cmMkLst>
            </pc226:cmChg>
          </p:ext>
        </pc:extLst>
      </pc:sldChg>
      <pc:sldChg chg="addSp delSp modSp add mod">
        <pc:chgData name="Hani Eldada" userId="1630bdef-7d3c-4397-ba4e-5ad76877ec95" providerId="ADAL" clId="{F6A7C780-2806-410D-808C-6C947E957802}" dt="2025-01-27T09:14:10.262" v="5749" actId="255"/>
        <pc:sldMkLst>
          <pc:docMk/>
          <pc:sldMk cId="2320193298" sldId="379"/>
        </pc:sldMkLst>
        <pc:spChg chg="del mod">
          <ac:chgData name="Hani Eldada" userId="1630bdef-7d3c-4397-ba4e-5ad76877ec95" providerId="ADAL" clId="{F6A7C780-2806-410D-808C-6C947E957802}" dt="2025-01-21T17:04:31.118" v="1145" actId="478"/>
          <ac:spMkLst>
            <pc:docMk/>
            <pc:sldMk cId="2320193298" sldId="379"/>
            <ac:spMk id="5" creationId="{2D0FB151-B717-C339-DD25-E9248A0BE6A4}"/>
          </ac:spMkLst>
        </pc:spChg>
        <pc:spChg chg="mod">
          <ac:chgData name="Hani Eldada" userId="1630bdef-7d3c-4397-ba4e-5ad76877ec95" providerId="ADAL" clId="{F6A7C780-2806-410D-808C-6C947E957802}" dt="2025-01-27T09:14:10.262" v="5749" actId="255"/>
          <ac:spMkLst>
            <pc:docMk/>
            <pc:sldMk cId="2320193298" sldId="379"/>
            <ac:spMk id="155" creationId="{00000000-0000-0000-0000-000000000000}"/>
          </ac:spMkLst>
        </pc:spChg>
        <pc:graphicFrameChg chg="add mod modGraphic">
          <ac:chgData name="Hani Eldada" userId="1630bdef-7d3c-4397-ba4e-5ad76877ec95" providerId="ADAL" clId="{F6A7C780-2806-410D-808C-6C947E957802}" dt="2025-01-21T18:41:08.905" v="1327" actId="14100"/>
          <ac:graphicFrameMkLst>
            <pc:docMk/>
            <pc:sldMk cId="2320193298" sldId="379"/>
            <ac:graphicFrameMk id="3" creationId="{F7C52F94-3CD7-E2E8-E853-71B0F627B2F8}"/>
          </ac:graphicFrameMkLst>
        </pc:graphicFrameChg>
        <pc:picChg chg="add del mod">
          <ac:chgData name="Hani Eldada" userId="1630bdef-7d3c-4397-ba4e-5ad76877ec95" providerId="ADAL" clId="{F6A7C780-2806-410D-808C-6C947E957802}" dt="2025-01-21T18:40:12.118" v="1312" actId="478"/>
          <ac:picMkLst>
            <pc:docMk/>
            <pc:sldMk cId="2320193298" sldId="379"/>
            <ac:picMk id="2" creationId="{831C8AE7-0BBA-9F66-4BA8-14D454C5A62A}"/>
          </ac:picMkLst>
        </pc:picChg>
        <pc:picChg chg="add mod">
          <ac:chgData name="Hani Eldada" userId="1630bdef-7d3c-4397-ba4e-5ad76877ec95" providerId="ADAL" clId="{F6A7C780-2806-410D-808C-6C947E957802}" dt="2025-01-21T18:44:06.913" v="1333" actId="14100"/>
          <ac:picMkLst>
            <pc:docMk/>
            <pc:sldMk cId="2320193298" sldId="379"/>
            <ac:picMk id="4" creationId="{FC3C23AB-CCEB-6126-C244-9AB183314227}"/>
          </ac:picMkLst>
        </pc:picChg>
      </pc:sldChg>
      <pc:sldChg chg="addSp delSp modSp add del mod ord modCm">
        <pc:chgData name="Hani Eldada" userId="1630bdef-7d3c-4397-ba4e-5ad76877ec95" providerId="ADAL" clId="{F6A7C780-2806-410D-808C-6C947E957802}" dt="2025-01-22T16:20:51.702" v="2810" actId="47"/>
        <pc:sldMkLst>
          <pc:docMk/>
          <pc:sldMk cId="3259558061" sldId="380"/>
        </pc:sldMkLst>
        <pc:spChg chg="mod">
          <ac:chgData name="Hani Eldada" userId="1630bdef-7d3c-4397-ba4e-5ad76877ec95" providerId="ADAL" clId="{F6A7C780-2806-410D-808C-6C947E957802}" dt="2025-01-22T16:20:46.951" v="2809" actId="14100"/>
          <ac:spMkLst>
            <pc:docMk/>
            <pc:sldMk cId="3259558061" sldId="380"/>
            <ac:spMk id="155" creationId="{00000000-0000-0000-0000-000000000000}"/>
          </ac:spMkLst>
        </pc:spChg>
        <pc:graphicFrameChg chg="mod modGraphic">
          <ac:chgData name="Hani Eldada" userId="1630bdef-7d3c-4397-ba4e-5ad76877ec95" providerId="ADAL" clId="{F6A7C780-2806-410D-808C-6C947E957802}" dt="2025-01-22T16:19:27.872" v="2799" actId="1076"/>
          <ac:graphicFrameMkLst>
            <pc:docMk/>
            <pc:sldMk cId="3259558061" sldId="380"/>
            <ac:graphicFrameMk id="3" creationId="{F7C52F94-3CD7-E2E8-E853-71B0F627B2F8}"/>
          </ac:graphicFrameMkLst>
        </pc:graphicFrameChg>
        <pc:picChg chg="del">
          <ac:chgData name="Hani Eldada" userId="1630bdef-7d3c-4397-ba4e-5ad76877ec95" providerId="ADAL" clId="{F6A7C780-2806-410D-808C-6C947E957802}" dt="2025-01-21T18:26:27.371" v="1168" actId="478"/>
          <ac:picMkLst>
            <pc:docMk/>
            <pc:sldMk cId="3259558061" sldId="380"/>
            <ac:picMk id="2" creationId="{831C8AE7-0BBA-9F66-4BA8-14D454C5A62A}"/>
          </ac:picMkLst>
        </pc:picChg>
        <pc:picChg chg="add mod">
          <ac:chgData name="Hani Eldada" userId="1630bdef-7d3c-4397-ba4e-5ad76877ec95" providerId="ADAL" clId="{F6A7C780-2806-410D-808C-6C947E957802}" dt="2025-01-22T16:19:32.128" v="2800" actId="1076"/>
          <ac:picMkLst>
            <pc:docMk/>
            <pc:sldMk cId="3259558061" sldId="380"/>
            <ac:picMk id="4" creationId="{88AB8D93-0FE2-E55C-DFF6-07A597EE33CF}"/>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1T18:26:27.386" v="1169" actId="2056"/>
              <pc2:cmMkLst xmlns:pc2="http://schemas.microsoft.com/office/powerpoint/2019/9/main/command">
                <pc:docMk/>
                <pc:sldMk cId="3259558061" sldId="380"/>
                <pc2:cmMk id="{26F42EC8-4D7E-4C90-8F92-8C71B7765EDD}"/>
              </pc2:cmMkLst>
            </pc226:cmChg>
          </p:ext>
        </pc:extLst>
      </pc:sldChg>
      <pc:sldChg chg="addSp delSp modSp add mod">
        <pc:chgData name="Hani Eldada" userId="1630bdef-7d3c-4397-ba4e-5ad76877ec95" providerId="ADAL" clId="{F6A7C780-2806-410D-808C-6C947E957802}" dt="2025-01-27T09:15:08.446" v="5753" actId="1076"/>
        <pc:sldMkLst>
          <pc:docMk/>
          <pc:sldMk cId="2167738887" sldId="381"/>
        </pc:sldMkLst>
        <pc:spChg chg="mod">
          <ac:chgData name="Hani Eldada" userId="1630bdef-7d3c-4397-ba4e-5ad76877ec95" providerId="ADAL" clId="{F6A7C780-2806-410D-808C-6C947E957802}" dt="2025-01-27T09:15:08.446" v="5753" actId="1076"/>
          <ac:spMkLst>
            <pc:docMk/>
            <pc:sldMk cId="2167738887" sldId="381"/>
            <ac:spMk id="155" creationId="{00000000-0000-0000-0000-000000000000}"/>
          </ac:spMkLst>
        </pc:spChg>
        <pc:graphicFrameChg chg="mod modGraphic">
          <ac:chgData name="Hani Eldada" userId="1630bdef-7d3c-4397-ba4e-5ad76877ec95" providerId="ADAL" clId="{F6A7C780-2806-410D-808C-6C947E957802}" dt="2025-01-21T18:47:01.351" v="1352" actId="113"/>
          <ac:graphicFrameMkLst>
            <pc:docMk/>
            <pc:sldMk cId="2167738887" sldId="381"/>
            <ac:graphicFrameMk id="3" creationId="{F7C52F94-3CD7-E2E8-E853-71B0F627B2F8}"/>
          </ac:graphicFrameMkLst>
        </pc:graphicFrameChg>
        <pc:picChg chg="add mod">
          <ac:chgData name="Hani Eldada" userId="1630bdef-7d3c-4397-ba4e-5ad76877ec95" providerId="ADAL" clId="{F6A7C780-2806-410D-808C-6C947E957802}" dt="2025-01-21T18:46:40.804" v="1347" actId="14100"/>
          <ac:picMkLst>
            <pc:docMk/>
            <pc:sldMk cId="2167738887" sldId="381"/>
            <ac:picMk id="2" creationId="{CBE400E1-60CA-0149-8245-977F6B75565A}"/>
          </ac:picMkLst>
        </pc:picChg>
        <pc:picChg chg="del">
          <ac:chgData name="Hani Eldada" userId="1630bdef-7d3c-4397-ba4e-5ad76877ec95" providerId="ADAL" clId="{F6A7C780-2806-410D-808C-6C947E957802}" dt="2025-01-21T18:44:44.103" v="1334" actId="478"/>
          <ac:picMkLst>
            <pc:docMk/>
            <pc:sldMk cId="2167738887" sldId="381"/>
            <ac:picMk id="4" creationId="{FC3C23AB-CCEB-6126-C244-9AB183314227}"/>
          </ac:picMkLst>
        </pc:picChg>
      </pc:sldChg>
      <pc:sldChg chg="addSp delSp modSp add del mod setBg setClrOvrMap modCm">
        <pc:chgData name="Hani Eldada" userId="1630bdef-7d3c-4397-ba4e-5ad76877ec95" providerId="ADAL" clId="{F6A7C780-2806-410D-808C-6C947E957802}" dt="2025-01-22T08:10:31.527" v="1531" actId="47"/>
        <pc:sldMkLst>
          <pc:docMk/>
          <pc:sldMk cId="2382242865" sldId="382"/>
        </pc:sldMkLst>
        <pc:spChg chg="mod ord">
          <ac:chgData name="Hani Eldada" userId="1630bdef-7d3c-4397-ba4e-5ad76877ec95" providerId="ADAL" clId="{F6A7C780-2806-410D-808C-6C947E957802}" dt="2025-01-22T08:09:31.910" v="1523" actId="26606"/>
          <ac:spMkLst>
            <pc:docMk/>
            <pc:sldMk cId="2382242865" sldId="382"/>
            <ac:spMk id="155" creationId="{00000000-0000-0000-0000-000000000000}"/>
          </ac:spMkLst>
        </pc:spChg>
        <pc:spChg chg="add del">
          <ac:chgData name="Hani Eldada" userId="1630bdef-7d3c-4397-ba4e-5ad76877ec95" providerId="ADAL" clId="{F6A7C780-2806-410D-808C-6C947E957802}" dt="2025-01-22T08:09:26.843" v="1520" actId="26606"/>
          <ac:spMkLst>
            <pc:docMk/>
            <pc:sldMk cId="2382242865" sldId="382"/>
            <ac:spMk id="157" creationId="{37C89E4B-3C9F-44B9-8B86-D9E3D112D8EC}"/>
          </ac:spMkLst>
        </pc:spChg>
        <pc:spChg chg="add del">
          <ac:chgData name="Hani Eldada" userId="1630bdef-7d3c-4397-ba4e-5ad76877ec95" providerId="ADAL" clId="{F6A7C780-2806-410D-808C-6C947E957802}" dt="2025-01-22T08:08:47.621" v="1505" actId="26606"/>
          <ac:spMkLst>
            <pc:docMk/>
            <pc:sldMk cId="2382242865" sldId="382"/>
            <ac:spMk id="160" creationId="{2151139A-886F-4B97-8815-729AD3831BBD}"/>
          </ac:spMkLst>
        </pc:spChg>
        <pc:spChg chg="add del">
          <ac:chgData name="Hani Eldada" userId="1630bdef-7d3c-4397-ba4e-5ad76877ec95" providerId="ADAL" clId="{F6A7C780-2806-410D-808C-6C947E957802}" dt="2025-01-22T08:09:31.908" v="1522" actId="26606"/>
          <ac:spMkLst>
            <pc:docMk/>
            <pc:sldMk cId="2382242865" sldId="382"/>
            <ac:spMk id="161" creationId="{0671A8AE-40A1-4631-A6B8-581AFF065482}"/>
          </ac:spMkLst>
        </pc:spChg>
        <pc:spChg chg="add del">
          <ac:chgData name="Hani Eldada" userId="1630bdef-7d3c-4397-ba4e-5ad76877ec95" providerId="ADAL" clId="{F6A7C780-2806-410D-808C-6C947E957802}" dt="2025-01-22T08:08:47.621" v="1505" actId="26606"/>
          <ac:spMkLst>
            <pc:docMk/>
            <pc:sldMk cId="2382242865" sldId="382"/>
            <ac:spMk id="162" creationId="{5428AC11-BFDF-42EF-80FF-717BBF909067}"/>
          </ac:spMkLst>
        </pc:spChg>
        <pc:spChg chg="add del">
          <ac:chgData name="Hani Eldada" userId="1630bdef-7d3c-4397-ba4e-5ad76877ec95" providerId="ADAL" clId="{F6A7C780-2806-410D-808C-6C947E957802}" dt="2025-01-22T08:09:31.908" v="1522" actId="26606"/>
          <ac:spMkLst>
            <pc:docMk/>
            <pc:sldMk cId="2382242865" sldId="382"/>
            <ac:spMk id="163" creationId="{AB58EF07-17C2-48CF-ABB0-EEF1F17CB8F0}"/>
          </ac:spMkLst>
        </pc:spChg>
        <pc:spChg chg="add del">
          <ac:chgData name="Hani Eldada" userId="1630bdef-7d3c-4397-ba4e-5ad76877ec95" providerId="ADAL" clId="{F6A7C780-2806-410D-808C-6C947E957802}" dt="2025-01-22T08:08:47.621" v="1505" actId="26606"/>
          <ac:spMkLst>
            <pc:docMk/>
            <pc:sldMk cId="2382242865" sldId="382"/>
            <ac:spMk id="164" creationId="{2CC56AF6-38E4-490B-8E2B-1A1037B4EDD4}"/>
          </ac:spMkLst>
        </pc:spChg>
        <pc:spChg chg="add del">
          <ac:chgData name="Hani Eldada" userId="1630bdef-7d3c-4397-ba4e-5ad76877ec95" providerId="ADAL" clId="{F6A7C780-2806-410D-808C-6C947E957802}" dt="2025-01-22T08:09:31.908" v="1522" actId="26606"/>
          <ac:spMkLst>
            <pc:docMk/>
            <pc:sldMk cId="2382242865" sldId="382"/>
            <ac:spMk id="165" creationId="{AF2F604E-43BE-4DC3-B983-E071523364F8}"/>
          </ac:spMkLst>
        </pc:spChg>
        <pc:spChg chg="add del">
          <ac:chgData name="Hani Eldada" userId="1630bdef-7d3c-4397-ba4e-5ad76877ec95" providerId="ADAL" clId="{F6A7C780-2806-410D-808C-6C947E957802}" dt="2025-01-22T08:08:47.621" v="1505" actId="26606"/>
          <ac:spMkLst>
            <pc:docMk/>
            <pc:sldMk cId="2382242865" sldId="382"/>
            <ac:spMk id="166" creationId="{32FD26B0-16CE-4AD4-9CE4-A63EBF330831}"/>
          </ac:spMkLst>
        </pc:spChg>
        <pc:spChg chg="add del">
          <ac:chgData name="Hani Eldada" userId="1630bdef-7d3c-4397-ba4e-5ad76877ec95" providerId="ADAL" clId="{F6A7C780-2806-410D-808C-6C947E957802}" dt="2025-01-22T08:09:31.908" v="1522" actId="26606"/>
          <ac:spMkLst>
            <pc:docMk/>
            <pc:sldMk cId="2382242865" sldId="382"/>
            <ac:spMk id="167" creationId="{08C9B587-E65E-4B52-B37C-ABEBB6E87928}"/>
          </ac:spMkLst>
        </pc:spChg>
        <pc:spChg chg="add del">
          <ac:chgData name="Hani Eldada" userId="1630bdef-7d3c-4397-ba4e-5ad76877ec95" providerId="ADAL" clId="{F6A7C780-2806-410D-808C-6C947E957802}" dt="2025-01-22T08:08:50.207" v="1507" actId="26606"/>
          <ac:spMkLst>
            <pc:docMk/>
            <pc:sldMk cId="2382242865" sldId="382"/>
            <ac:spMk id="168" creationId="{0A597D97-203B-498B-95D3-E90DC961039F}"/>
          </ac:spMkLst>
        </pc:spChg>
        <pc:spChg chg="add del">
          <ac:chgData name="Hani Eldada" userId="1630bdef-7d3c-4397-ba4e-5ad76877ec95" providerId="ADAL" clId="{F6A7C780-2806-410D-808C-6C947E957802}" dt="2025-01-22T08:08:50.207" v="1507" actId="26606"/>
          <ac:spMkLst>
            <pc:docMk/>
            <pc:sldMk cId="2382242865" sldId="382"/>
            <ac:spMk id="169" creationId="{6A6EF10E-DF41-4BD3-8EB4-6F646531DC26}"/>
          </ac:spMkLst>
        </pc:spChg>
        <pc:spChg chg="add del">
          <ac:chgData name="Hani Eldada" userId="1630bdef-7d3c-4397-ba4e-5ad76877ec95" providerId="ADAL" clId="{F6A7C780-2806-410D-808C-6C947E957802}" dt="2025-01-22T08:08:52.580" v="1509" actId="26606"/>
          <ac:spMkLst>
            <pc:docMk/>
            <pc:sldMk cId="2382242865" sldId="382"/>
            <ac:spMk id="171" creationId="{6234BCC6-39B9-47D9-8BF8-C665401AE23C}"/>
          </ac:spMkLst>
        </pc:spChg>
        <pc:spChg chg="add del">
          <ac:chgData name="Hani Eldada" userId="1630bdef-7d3c-4397-ba4e-5ad76877ec95" providerId="ADAL" clId="{F6A7C780-2806-410D-808C-6C947E957802}" dt="2025-01-22T08:08:52.580" v="1509" actId="26606"/>
          <ac:spMkLst>
            <pc:docMk/>
            <pc:sldMk cId="2382242865" sldId="382"/>
            <ac:spMk id="172" creationId="{72A9CE9D-DAC3-40AF-B504-78A64A909F9D}"/>
          </ac:spMkLst>
        </pc:spChg>
        <pc:spChg chg="add del">
          <ac:chgData name="Hani Eldada" userId="1630bdef-7d3c-4397-ba4e-5ad76877ec95" providerId="ADAL" clId="{F6A7C780-2806-410D-808C-6C947E957802}" dt="2025-01-22T08:08:52.580" v="1509" actId="26606"/>
          <ac:spMkLst>
            <pc:docMk/>
            <pc:sldMk cId="2382242865" sldId="382"/>
            <ac:spMk id="173" creationId="{506D7452-6CDE-4381-86CE-07B2459383D5}"/>
          </ac:spMkLst>
        </pc:spChg>
        <pc:spChg chg="add del">
          <ac:chgData name="Hani Eldada" userId="1630bdef-7d3c-4397-ba4e-5ad76877ec95" providerId="ADAL" clId="{F6A7C780-2806-410D-808C-6C947E957802}" dt="2025-01-22T08:08:52.580" v="1509" actId="26606"/>
          <ac:spMkLst>
            <pc:docMk/>
            <pc:sldMk cId="2382242865" sldId="382"/>
            <ac:spMk id="174" creationId="{762DA937-8B55-4317-BD32-98D7AF30E39E}"/>
          </ac:spMkLst>
        </pc:spChg>
        <pc:spChg chg="add del">
          <ac:chgData name="Hani Eldada" userId="1630bdef-7d3c-4397-ba4e-5ad76877ec95" providerId="ADAL" clId="{F6A7C780-2806-410D-808C-6C947E957802}" dt="2025-01-22T08:08:52.580" v="1509" actId="26606"/>
          <ac:spMkLst>
            <pc:docMk/>
            <pc:sldMk cId="2382242865" sldId="382"/>
            <ac:spMk id="175" creationId="{C52EE5A8-045B-4D39-8ED1-513334085EEC}"/>
          </ac:spMkLst>
        </pc:spChg>
        <pc:spChg chg="add del">
          <ac:chgData name="Hani Eldada" userId="1630bdef-7d3c-4397-ba4e-5ad76877ec95" providerId="ADAL" clId="{F6A7C780-2806-410D-808C-6C947E957802}" dt="2025-01-22T08:08:55.640" v="1511" actId="26606"/>
          <ac:spMkLst>
            <pc:docMk/>
            <pc:sldMk cId="2382242865" sldId="382"/>
            <ac:spMk id="177" creationId="{A8CCCB6D-5162-4AAE-A5E3-3AC55410DBCE}"/>
          </ac:spMkLst>
        </pc:spChg>
        <pc:spChg chg="add del">
          <ac:chgData name="Hani Eldada" userId="1630bdef-7d3c-4397-ba4e-5ad76877ec95" providerId="ADAL" clId="{F6A7C780-2806-410D-808C-6C947E957802}" dt="2025-01-22T08:08:55.640" v="1511" actId="26606"/>
          <ac:spMkLst>
            <pc:docMk/>
            <pc:sldMk cId="2382242865" sldId="382"/>
            <ac:spMk id="178" creationId="{0BCD8C04-CC7B-40EF-82EB-E9821F79BB86}"/>
          </ac:spMkLst>
        </pc:spChg>
        <pc:spChg chg="add del">
          <ac:chgData name="Hani Eldada" userId="1630bdef-7d3c-4397-ba4e-5ad76877ec95" providerId="ADAL" clId="{F6A7C780-2806-410D-808C-6C947E957802}" dt="2025-01-22T08:08:58.514" v="1513" actId="26606"/>
          <ac:spMkLst>
            <pc:docMk/>
            <pc:sldMk cId="2382242865" sldId="382"/>
            <ac:spMk id="180" creationId="{27BDFED6-6E33-4606-AFE2-886ADB1C018E}"/>
          </ac:spMkLst>
        </pc:spChg>
        <pc:spChg chg="add del">
          <ac:chgData name="Hani Eldada" userId="1630bdef-7d3c-4397-ba4e-5ad76877ec95" providerId="ADAL" clId="{F6A7C780-2806-410D-808C-6C947E957802}" dt="2025-01-22T08:08:58.514" v="1513" actId="26606"/>
          <ac:spMkLst>
            <pc:docMk/>
            <pc:sldMk cId="2382242865" sldId="382"/>
            <ac:spMk id="181" creationId="{890DEF05-784E-4B61-89E4-04C4ECF4E5A0}"/>
          </ac:spMkLst>
        </pc:spChg>
        <pc:spChg chg="add del">
          <ac:chgData name="Hani Eldada" userId="1630bdef-7d3c-4397-ba4e-5ad76877ec95" providerId="ADAL" clId="{F6A7C780-2806-410D-808C-6C947E957802}" dt="2025-01-22T08:09:01.261" v="1515" actId="26606"/>
          <ac:spMkLst>
            <pc:docMk/>
            <pc:sldMk cId="2382242865" sldId="382"/>
            <ac:spMk id="184" creationId="{2151139A-886F-4B97-8815-729AD3831BBD}"/>
          </ac:spMkLst>
        </pc:spChg>
        <pc:spChg chg="add del">
          <ac:chgData name="Hani Eldada" userId="1630bdef-7d3c-4397-ba4e-5ad76877ec95" providerId="ADAL" clId="{F6A7C780-2806-410D-808C-6C947E957802}" dt="2025-01-22T08:09:01.261" v="1515" actId="26606"/>
          <ac:spMkLst>
            <pc:docMk/>
            <pc:sldMk cId="2382242865" sldId="382"/>
            <ac:spMk id="185" creationId="{5428AC11-BFDF-42EF-80FF-717BBF909067}"/>
          </ac:spMkLst>
        </pc:spChg>
        <pc:spChg chg="add del">
          <ac:chgData name="Hani Eldada" userId="1630bdef-7d3c-4397-ba4e-5ad76877ec95" providerId="ADAL" clId="{F6A7C780-2806-410D-808C-6C947E957802}" dt="2025-01-22T08:09:01.261" v="1515" actId="26606"/>
          <ac:spMkLst>
            <pc:docMk/>
            <pc:sldMk cId="2382242865" sldId="382"/>
            <ac:spMk id="186" creationId="{2CC56AF6-38E4-490B-8E2B-1A1037B4EDD4}"/>
          </ac:spMkLst>
        </pc:spChg>
        <pc:spChg chg="add del">
          <ac:chgData name="Hani Eldada" userId="1630bdef-7d3c-4397-ba4e-5ad76877ec95" providerId="ADAL" clId="{F6A7C780-2806-410D-808C-6C947E957802}" dt="2025-01-22T08:09:01.261" v="1515" actId="26606"/>
          <ac:spMkLst>
            <pc:docMk/>
            <pc:sldMk cId="2382242865" sldId="382"/>
            <ac:spMk id="187" creationId="{32FD26B0-16CE-4AD4-9CE4-A63EBF330831}"/>
          </ac:spMkLst>
        </pc:spChg>
        <pc:graphicFrameChg chg="add del modGraphic">
          <ac:chgData name="Hani Eldada" userId="1630bdef-7d3c-4397-ba4e-5ad76877ec95" providerId="ADAL" clId="{F6A7C780-2806-410D-808C-6C947E957802}" dt="2025-01-22T08:06:54.430" v="1489" actId="478"/>
          <ac:graphicFrameMkLst>
            <pc:docMk/>
            <pc:sldMk cId="2382242865" sldId="382"/>
            <ac:graphicFrameMk id="3" creationId="{F7C52F94-3CD7-E2E8-E853-71B0F627B2F8}"/>
          </ac:graphicFrameMkLst>
        </pc:graphicFrameChg>
        <pc:picChg chg="del">
          <ac:chgData name="Hani Eldada" userId="1630bdef-7d3c-4397-ba4e-5ad76877ec95" providerId="ADAL" clId="{F6A7C780-2806-410D-808C-6C947E957802}" dt="2025-01-22T08:05:28.115" v="1467" actId="478"/>
          <ac:picMkLst>
            <pc:docMk/>
            <pc:sldMk cId="2382242865" sldId="382"/>
            <ac:picMk id="2" creationId="{CBE400E1-60CA-0149-8245-977F6B75565A}"/>
          </ac:picMkLst>
        </pc:picChg>
        <pc:picChg chg="add del mod ord">
          <ac:chgData name="Hani Eldada" userId="1630bdef-7d3c-4397-ba4e-5ad76877ec95" providerId="ADAL" clId="{F6A7C780-2806-410D-808C-6C947E957802}" dt="2025-01-22T08:09:31.910" v="1523" actId="26606"/>
          <ac:picMkLst>
            <pc:docMk/>
            <pc:sldMk cId="2382242865" sldId="382"/>
            <ac:picMk id="4" creationId="{3D2EB4C5-3E26-9C6E-F945-37A8AED9920D}"/>
          </ac:picMkLst>
        </pc:picChg>
        <pc:picChg chg="add mod">
          <ac:chgData name="Hani Eldada" userId="1630bdef-7d3c-4397-ba4e-5ad76877ec95" providerId="ADAL" clId="{F6A7C780-2806-410D-808C-6C947E957802}" dt="2025-01-22T08:06:47.232" v="1486"/>
          <ac:picMkLst>
            <pc:docMk/>
            <pc:sldMk cId="2382242865" sldId="382"/>
            <ac:picMk id="5" creationId="{5ABD5DC6-3C2F-262C-AD06-844F9AFC32F7}"/>
          </ac:picMkLst>
        </pc:picChg>
        <pc:picChg chg="add del mod">
          <ac:chgData name="Hani Eldada" userId="1630bdef-7d3c-4397-ba4e-5ad76877ec95" providerId="ADAL" clId="{F6A7C780-2806-410D-808C-6C947E957802}" dt="2025-01-22T08:08:28.651" v="1502" actId="478"/>
          <ac:picMkLst>
            <pc:docMk/>
            <pc:sldMk cId="2382242865" sldId="382"/>
            <ac:picMk id="6" creationId="{74E33CE0-B162-AA43-D7A5-0DEFFA444E4B}"/>
          </ac:picMkLst>
        </pc:picChg>
        <pc:picChg chg="add mod ord">
          <ac:chgData name="Hani Eldada" userId="1630bdef-7d3c-4397-ba4e-5ad76877ec95" providerId="ADAL" clId="{F6A7C780-2806-410D-808C-6C947E957802}" dt="2025-01-22T08:09:02.569" v="1516"/>
          <ac:picMkLst>
            <pc:docMk/>
            <pc:sldMk cId="2382242865" sldId="382"/>
            <ac:picMk id="7" creationId="{05DEF090-51E7-4385-B4FC-32F03EE53D72}"/>
          </ac:picMkLst>
        </pc:picChg>
        <pc:cxnChg chg="add del">
          <ac:chgData name="Hani Eldada" userId="1630bdef-7d3c-4397-ba4e-5ad76877ec95" providerId="ADAL" clId="{F6A7C780-2806-410D-808C-6C947E957802}" dt="2025-01-22T08:09:26.843" v="1520" actId="26606"/>
          <ac:cxnSpMkLst>
            <pc:docMk/>
            <pc:sldMk cId="2382242865" sldId="382"/>
            <ac:cxnSpMk id="158" creationId="{AA2EAA10-076F-46BD-8F0F-B9A2FB77A85C}"/>
          </ac:cxnSpMkLst>
        </pc:cxnChg>
        <pc:cxnChg chg="add del">
          <ac:chgData name="Hani Eldada" userId="1630bdef-7d3c-4397-ba4e-5ad76877ec95" providerId="ADAL" clId="{F6A7C780-2806-410D-808C-6C947E957802}" dt="2025-01-22T08:09:26.843" v="1520" actId="26606"/>
          <ac:cxnSpMkLst>
            <pc:docMk/>
            <pc:sldMk cId="2382242865" sldId="382"/>
            <ac:cxnSpMk id="159" creationId="{D891E407-403B-4764-86C9-33A56D3BCAA3}"/>
          </ac:cxnSpMkLst>
        </pc:cxnChg>
        <pc:cxnChg chg="add del">
          <ac:chgData name="Hani Eldada" userId="1630bdef-7d3c-4397-ba4e-5ad76877ec95" providerId="ADAL" clId="{F6A7C780-2806-410D-808C-6C947E957802}" dt="2025-01-22T08:08:58.514" v="1513" actId="26606"/>
          <ac:cxnSpMkLst>
            <pc:docMk/>
            <pc:sldMk cId="2382242865" sldId="382"/>
            <ac:cxnSpMk id="182" creationId="{C41BAEC7-F7B0-4224-8B18-8F74B7D87F0B}"/>
          </ac:cxnSpMkLst>
        </pc:cxn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2T08:05:28.121" v="1468" actId="2056"/>
              <pc2:cmMkLst xmlns:pc2="http://schemas.microsoft.com/office/powerpoint/2019/9/main/command">
                <pc:docMk/>
                <pc:sldMk cId="2382242865" sldId="382"/>
                <pc2:cmMk id="{08445DD3-FF28-4B7F-A746-8C41BAF2F294}"/>
              </pc2:cmMkLst>
            </pc226:cmChg>
          </p:ext>
        </pc:extLst>
      </pc:sldChg>
      <pc:sldChg chg="addSp delSp modSp add mod ord modCm">
        <pc:chgData name="Hani Eldada" userId="1630bdef-7d3c-4397-ba4e-5ad76877ec95" providerId="ADAL" clId="{F6A7C780-2806-410D-808C-6C947E957802}" dt="2025-01-27T09:16:11.667" v="5757" actId="255"/>
        <pc:sldMkLst>
          <pc:docMk/>
          <pc:sldMk cId="1036483325" sldId="383"/>
        </pc:sldMkLst>
        <pc:spChg chg="mod">
          <ac:chgData name="Hani Eldada" userId="1630bdef-7d3c-4397-ba4e-5ad76877ec95" providerId="ADAL" clId="{F6A7C780-2806-410D-808C-6C947E957802}" dt="2025-01-27T09:16:11.667" v="5757" actId="255"/>
          <ac:spMkLst>
            <pc:docMk/>
            <pc:sldMk cId="1036483325" sldId="383"/>
            <ac:spMk id="155" creationId="{00000000-0000-0000-0000-000000000000}"/>
          </ac:spMkLst>
        </pc:spChg>
        <pc:graphicFrameChg chg="del modGraphic">
          <ac:chgData name="Hani Eldada" userId="1630bdef-7d3c-4397-ba4e-5ad76877ec95" providerId="ADAL" clId="{F6A7C780-2806-410D-808C-6C947E957802}" dt="2025-01-22T08:10:19.375" v="1528" actId="478"/>
          <ac:graphicFrameMkLst>
            <pc:docMk/>
            <pc:sldMk cId="1036483325" sldId="383"/>
            <ac:graphicFrameMk id="3" creationId="{F7C52F94-3CD7-E2E8-E853-71B0F627B2F8}"/>
          </ac:graphicFrameMkLst>
        </pc:graphicFrameChg>
        <pc:picChg chg="del">
          <ac:chgData name="Hani Eldada" userId="1630bdef-7d3c-4397-ba4e-5ad76877ec95" providerId="ADAL" clId="{F6A7C780-2806-410D-808C-6C947E957802}" dt="2025-01-22T08:10:08.899" v="1525" actId="478"/>
          <ac:picMkLst>
            <pc:docMk/>
            <pc:sldMk cId="1036483325" sldId="383"/>
            <ac:picMk id="2" creationId="{CBE400E1-60CA-0149-8245-977F6B75565A}"/>
          </ac:picMkLst>
        </pc:picChg>
        <pc:picChg chg="add mod">
          <ac:chgData name="Hani Eldada" userId="1630bdef-7d3c-4397-ba4e-5ad76877ec95" providerId="ADAL" clId="{F6A7C780-2806-410D-808C-6C947E957802}" dt="2025-01-22T08:11:43.053" v="1617" actId="14100"/>
          <ac:picMkLst>
            <pc:docMk/>
            <pc:sldMk cId="1036483325" sldId="383"/>
            <ac:picMk id="4" creationId="{04E44A82-EDF0-13A9-7FC7-CC46B12E3ABA}"/>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2T08:10:08.901" v="1526" actId="2056"/>
              <pc2:cmMkLst xmlns:pc2="http://schemas.microsoft.com/office/powerpoint/2019/9/main/command">
                <pc:docMk/>
                <pc:sldMk cId="1036483325" sldId="383"/>
                <pc2:cmMk id="{557CD8F2-A4FE-4AF7-B70A-A5842C7AE764}"/>
              </pc2:cmMkLst>
            </pc226:cmChg>
          </p:ext>
        </pc:extLst>
      </pc:sldChg>
      <pc:sldChg chg="addSp delSp modSp add mod ord setBg setClrOvrMap">
        <pc:chgData name="Hani Eldada" userId="1630bdef-7d3c-4397-ba4e-5ad76877ec95" providerId="ADAL" clId="{F6A7C780-2806-410D-808C-6C947E957802}" dt="2025-01-22T08:14:05.081" v="1629"/>
        <pc:sldMkLst>
          <pc:docMk/>
          <pc:sldMk cId="2609148852" sldId="384"/>
        </pc:sldMkLst>
        <pc:spChg chg="mod ord">
          <ac:chgData name="Hani Eldada" userId="1630bdef-7d3c-4397-ba4e-5ad76877ec95" providerId="ADAL" clId="{F6A7C780-2806-410D-808C-6C947E957802}" dt="2025-01-22T08:13:11.339" v="1627" actId="26606"/>
          <ac:spMkLst>
            <pc:docMk/>
            <pc:sldMk cId="2609148852" sldId="384"/>
            <ac:spMk id="155" creationId="{00000000-0000-0000-0000-000000000000}"/>
          </ac:spMkLst>
        </pc:spChg>
        <pc:spChg chg="add del">
          <ac:chgData name="Hani Eldada" userId="1630bdef-7d3c-4397-ba4e-5ad76877ec95" providerId="ADAL" clId="{F6A7C780-2806-410D-808C-6C947E957802}" dt="2025-01-22T08:13:07.874" v="1624" actId="26606"/>
          <ac:spMkLst>
            <pc:docMk/>
            <pc:sldMk cId="2609148852" sldId="384"/>
            <ac:spMk id="160" creationId="{0671A8AE-40A1-4631-A6B8-581AFF065482}"/>
          </ac:spMkLst>
        </pc:spChg>
        <pc:spChg chg="add del">
          <ac:chgData name="Hani Eldada" userId="1630bdef-7d3c-4397-ba4e-5ad76877ec95" providerId="ADAL" clId="{F6A7C780-2806-410D-808C-6C947E957802}" dt="2025-01-22T08:13:07.874" v="1624" actId="26606"/>
          <ac:spMkLst>
            <pc:docMk/>
            <pc:sldMk cId="2609148852" sldId="384"/>
            <ac:spMk id="162" creationId="{AB58EF07-17C2-48CF-ABB0-EEF1F17CB8F0}"/>
          </ac:spMkLst>
        </pc:spChg>
        <pc:spChg chg="add del">
          <ac:chgData name="Hani Eldada" userId="1630bdef-7d3c-4397-ba4e-5ad76877ec95" providerId="ADAL" clId="{F6A7C780-2806-410D-808C-6C947E957802}" dt="2025-01-22T08:13:07.874" v="1624" actId="26606"/>
          <ac:spMkLst>
            <pc:docMk/>
            <pc:sldMk cId="2609148852" sldId="384"/>
            <ac:spMk id="164" creationId="{AF2F604E-43BE-4DC3-B983-E071523364F8}"/>
          </ac:spMkLst>
        </pc:spChg>
        <pc:spChg chg="add del">
          <ac:chgData name="Hani Eldada" userId="1630bdef-7d3c-4397-ba4e-5ad76877ec95" providerId="ADAL" clId="{F6A7C780-2806-410D-808C-6C947E957802}" dt="2025-01-22T08:13:07.874" v="1624" actId="26606"/>
          <ac:spMkLst>
            <pc:docMk/>
            <pc:sldMk cId="2609148852" sldId="384"/>
            <ac:spMk id="166" creationId="{08C9B587-E65E-4B52-B37C-ABEBB6E87928}"/>
          </ac:spMkLst>
        </pc:spChg>
        <pc:spChg chg="add del">
          <ac:chgData name="Hani Eldada" userId="1630bdef-7d3c-4397-ba4e-5ad76877ec95" providerId="ADAL" clId="{F6A7C780-2806-410D-808C-6C947E957802}" dt="2025-01-22T08:13:11.334" v="1626" actId="26606"/>
          <ac:spMkLst>
            <pc:docMk/>
            <pc:sldMk cId="2609148852" sldId="384"/>
            <ac:spMk id="168" creationId="{06DA9DF9-31F7-4056-B42E-878CC92417B8}"/>
          </ac:spMkLst>
        </pc:spChg>
        <pc:spChg chg="add">
          <ac:chgData name="Hani Eldada" userId="1630bdef-7d3c-4397-ba4e-5ad76877ec95" providerId="ADAL" clId="{F6A7C780-2806-410D-808C-6C947E957802}" dt="2025-01-22T08:13:11.339" v="1627" actId="26606"/>
          <ac:spMkLst>
            <pc:docMk/>
            <pc:sldMk cId="2609148852" sldId="384"/>
            <ac:spMk id="170" creationId="{9203DE33-2CD4-4CA8-9AF3-37C3B65133B0}"/>
          </ac:spMkLst>
        </pc:spChg>
        <pc:spChg chg="add">
          <ac:chgData name="Hani Eldada" userId="1630bdef-7d3c-4397-ba4e-5ad76877ec95" providerId="ADAL" clId="{F6A7C780-2806-410D-808C-6C947E957802}" dt="2025-01-22T08:13:11.339" v="1627" actId="26606"/>
          <ac:spMkLst>
            <pc:docMk/>
            <pc:sldMk cId="2609148852" sldId="384"/>
            <ac:spMk id="171" creationId="{0AF57B88-1D4C-41FA-A761-EC1DD10C35CB}"/>
          </ac:spMkLst>
        </pc:spChg>
        <pc:spChg chg="add">
          <ac:chgData name="Hani Eldada" userId="1630bdef-7d3c-4397-ba4e-5ad76877ec95" providerId="ADAL" clId="{F6A7C780-2806-410D-808C-6C947E957802}" dt="2025-01-22T08:13:11.339" v="1627" actId="26606"/>
          <ac:spMkLst>
            <pc:docMk/>
            <pc:sldMk cId="2609148852" sldId="384"/>
            <ac:spMk id="172" creationId="{D2548F45-5164-4ABB-8212-7F293FDED8D4}"/>
          </ac:spMkLst>
        </pc:spChg>
        <pc:spChg chg="add">
          <ac:chgData name="Hani Eldada" userId="1630bdef-7d3c-4397-ba4e-5ad76877ec95" providerId="ADAL" clId="{F6A7C780-2806-410D-808C-6C947E957802}" dt="2025-01-22T08:13:11.339" v="1627" actId="26606"/>
          <ac:spMkLst>
            <pc:docMk/>
            <pc:sldMk cId="2609148852" sldId="384"/>
            <ac:spMk id="173" creationId="{5E81CCFB-7BEF-4186-86FB-D09450B4D02D}"/>
          </ac:spMkLst>
        </pc:spChg>
        <pc:picChg chg="add mod">
          <ac:chgData name="Hani Eldada" userId="1630bdef-7d3c-4397-ba4e-5ad76877ec95" providerId="ADAL" clId="{F6A7C780-2806-410D-808C-6C947E957802}" dt="2025-01-22T08:13:11.339" v="1627" actId="26606"/>
          <ac:picMkLst>
            <pc:docMk/>
            <pc:sldMk cId="2609148852" sldId="384"/>
            <ac:picMk id="2" creationId="{4F1C0F34-FECA-3834-4B67-927221E94299}"/>
          </ac:picMkLst>
        </pc:picChg>
        <pc:picChg chg="del">
          <ac:chgData name="Hani Eldada" userId="1630bdef-7d3c-4397-ba4e-5ad76877ec95" providerId="ADAL" clId="{F6A7C780-2806-410D-808C-6C947E957802}" dt="2025-01-22T08:12:46.342" v="1619" actId="478"/>
          <ac:picMkLst>
            <pc:docMk/>
            <pc:sldMk cId="2609148852" sldId="384"/>
            <ac:picMk id="4" creationId="{04E44A82-EDF0-13A9-7FC7-CC46B12E3ABA}"/>
          </ac:picMkLst>
        </pc:picChg>
      </pc:sldChg>
      <pc:sldChg chg="addSp delSp modSp add mod ord">
        <pc:chgData name="Hani Eldada" userId="1630bdef-7d3c-4397-ba4e-5ad76877ec95" providerId="ADAL" clId="{F6A7C780-2806-410D-808C-6C947E957802}" dt="2025-01-27T09:16:46.971" v="5761"/>
        <pc:sldMkLst>
          <pc:docMk/>
          <pc:sldMk cId="4046962525" sldId="385"/>
        </pc:sldMkLst>
        <pc:spChg chg="add mod">
          <ac:chgData name="Hani Eldada" userId="1630bdef-7d3c-4397-ba4e-5ad76877ec95" providerId="ADAL" clId="{F6A7C780-2806-410D-808C-6C947E957802}" dt="2025-01-22T08:49:13.750" v="1782" actId="114"/>
          <ac:spMkLst>
            <pc:docMk/>
            <pc:sldMk cId="4046962525" sldId="385"/>
            <ac:spMk id="3" creationId="{5B0BFF3B-C17C-F79F-79C0-C5DDC853566C}"/>
          </ac:spMkLst>
        </pc:spChg>
        <pc:spChg chg="mod">
          <ac:chgData name="Hani Eldada" userId="1630bdef-7d3c-4397-ba4e-5ad76877ec95" providerId="ADAL" clId="{F6A7C780-2806-410D-808C-6C947E957802}" dt="2025-01-22T08:35:38.728" v="1730" actId="20577"/>
          <ac:spMkLst>
            <pc:docMk/>
            <pc:sldMk cId="4046962525" sldId="385"/>
            <ac:spMk id="155" creationId="{00000000-0000-0000-0000-000000000000}"/>
          </ac:spMkLst>
        </pc:spChg>
        <pc:picChg chg="del">
          <ac:chgData name="Hani Eldada" userId="1630bdef-7d3c-4397-ba4e-5ad76877ec95" providerId="ADAL" clId="{F6A7C780-2806-410D-808C-6C947E957802}" dt="2025-01-22T08:31:23.387" v="1669" actId="478"/>
          <ac:picMkLst>
            <pc:docMk/>
            <pc:sldMk cId="4046962525" sldId="385"/>
            <ac:picMk id="4" creationId="{04E44A82-EDF0-13A9-7FC7-CC46B12E3ABA}"/>
          </ac:picMkLst>
        </pc:picChg>
      </pc:sldChg>
      <pc:sldChg chg="addSp delSp modSp add mod setBg setClrOvrMap">
        <pc:chgData name="Hani Eldada" userId="1630bdef-7d3c-4397-ba4e-5ad76877ec95" providerId="ADAL" clId="{F6A7C780-2806-410D-808C-6C947E957802}" dt="2025-01-22T09:20:04.274" v="1968" actId="255"/>
        <pc:sldMkLst>
          <pc:docMk/>
          <pc:sldMk cId="64434013" sldId="386"/>
        </pc:sldMkLst>
        <pc:spChg chg="del">
          <ac:chgData name="Hani Eldada" userId="1630bdef-7d3c-4397-ba4e-5ad76877ec95" providerId="ADAL" clId="{F6A7C780-2806-410D-808C-6C947E957802}" dt="2025-01-22T09:02:42.085" v="1862" actId="478"/>
          <ac:spMkLst>
            <pc:docMk/>
            <pc:sldMk cId="64434013" sldId="386"/>
            <ac:spMk id="3" creationId="{5B0BFF3B-C17C-F79F-79C0-C5DDC853566C}"/>
          </ac:spMkLst>
        </pc:spChg>
        <pc:spChg chg="add mod ord">
          <ac:chgData name="Hani Eldada" userId="1630bdef-7d3c-4397-ba4e-5ad76877ec95" providerId="ADAL" clId="{F6A7C780-2806-410D-808C-6C947E957802}" dt="2025-01-22T09:20:04.274" v="1968" actId="255"/>
          <ac:spMkLst>
            <pc:docMk/>
            <pc:sldMk cId="64434013" sldId="386"/>
            <ac:spMk id="5" creationId="{1146D7A8-027B-D177-71E4-3D10061A1F30}"/>
          </ac:spMkLst>
        </pc:spChg>
        <pc:spChg chg="mod ord">
          <ac:chgData name="Hani Eldada" userId="1630bdef-7d3c-4397-ba4e-5ad76877ec95" providerId="ADAL" clId="{F6A7C780-2806-410D-808C-6C947E957802}" dt="2025-01-22T09:11:03.781" v="1902" actId="26606"/>
          <ac:spMkLst>
            <pc:docMk/>
            <pc:sldMk cId="64434013" sldId="386"/>
            <ac:spMk id="155" creationId="{00000000-0000-0000-0000-000000000000}"/>
          </ac:spMkLst>
        </pc:spChg>
        <pc:spChg chg="add del">
          <ac:chgData name="Hani Eldada" userId="1630bdef-7d3c-4397-ba4e-5ad76877ec95" providerId="ADAL" clId="{F6A7C780-2806-410D-808C-6C947E957802}" dt="2025-01-22T09:10:33.232" v="1885" actId="26606"/>
          <ac:spMkLst>
            <pc:docMk/>
            <pc:sldMk cId="64434013" sldId="386"/>
            <ac:spMk id="157" creationId="{8C790BE2-4E4F-4AAF-81A2-4A6F4885EBE6}"/>
          </ac:spMkLst>
        </pc:spChg>
        <pc:spChg chg="add del">
          <ac:chgData name="Hani Eldada" userId="1630bdef-7d3c-4397-ba4e-5ad76877ec95" providerId="ADAL" clId="{F6A7C780-2806-410D-808C-6C947E957802}" dt="2025-01-22T09:10:33.232" v="1885" actId="26606"/>
          <ac:spMkLst>
            <pc:docMk/>
            <pc:sldMk cId="64434013" sldId="386"/>
            <ac:spMk id="158" creationId="{D28B54C3-B57B-472A-B96E-1FCB67093DC2}"/>
          </ac:spMkLst>
        </pc:spChg>
        <pc:spChg chg="add del">
          <ac:chgData name="Hani Eldada" userId="1630bdef-7d3c-4397-ba4e-5ad76877ec95" providerId="ADAL" clId="{F6A7C780-2806-410D-808C-6C947E957802}" dt="2025-01-22T09:10:33.232" v="1885" actId="26606"/>
          <ac:spMkLst>
            <pc:docMk/>
            <pc:sldMk cId="64434013" sldId="386"/>
            <ac:spMk id="159" creationId="{7DB3C429-F8DA-49B9-AF84-21996FCF78B5}"/>
          </ac:spMkLst>
        </pc:spChg>
        <pc:spChg chg="add del">
          <ac:chgData name="Hani Eldada" userId="1630bdef-7d3c-4397-ba4e-5ad76877ec95" providerId="ADAL" clId="{F6A7C780-2806-410D-808C-6C947E957802}" dt="2025-01-22T09:06:25.584" v="1866" actId="26606"/>
          <ac:spMkLst>
            <pc:docMk/>
            <pc:sldMk cId="64434013" sldId="386"/>
            <ac:spMk id="160" creationId="{9203DE33-2CD4-4CA8-9AF3-37C3B65133B0}"/>
          </ac:spMkLst>
        </pc:spChg>
        <pc:spChg chg="add del">
          <ac:chgData name="Hani Eldada" userId="1630bdef-7d3c-4397-ba4e-5ad76877ec95" providerId="ADAL" clId="{F6A7C780-2806-410D-808C-6C947E957802}" dt="2025-01-22T09:10:33.232" v="1885" actId="26606"/>
          <ac:spMkLst>
            <pc:docMk/>
            <pc:sldMk cId="64434013" sldId="386"/>
            <ac:spMk id="161" creationId="{C4C9F2B0-1044-46EB-8AEB-C3BFFDE6C2CC}"/>
          </ac:spMkLst>
        </pc:spChg>
        <pc:spChg chg="add del">
          <ac:chgData name="Hani Eldada" userId="1630bdef-7d3c-4397-ba4e-5ad76877ec95" providerId="ADAL" clId="{F6A7C780-2806-410D-808C-6C947E957802}" dt="2025-01-22T09:06:25.584" v="1866" actId="26606"/>
          <ac:spMkLst>
            <pc:docMk/>
            <pc:sldMk cId="64434013" sldId="386"/>
            <ac:spMk id="162" creationId="{0AF57B88-1D4C-41FA-A761-EC1DD10C35CB}"/>
          </ac:spMkLst>
        </pc:spChg>
        <pc:spChg chg="add del">
          <ac:chgData name="Hani Eldada" userId="1630bdef-7d3c-4397-ba4e-5ad76877ec95" providerId="ADAL" clId="{F6A7C780-2806-410D-808C-6C947E957802}" dt="2025-01-22T09:10:37.174" v="1889" actId="26606"/>
          <ac:spMkLst>
            <pc:docMk/>
            <pc:sldMk cId="64434013" sldId="386"/>
            <ac:spMk id="163" creationId="{93245F62-CCC4-49E4-B95B-EA6C1E790510}"/>
          </ac:spMkLst>
        </pc:spChg>
        <pc:spChg chg="add del">
          <ac:chgData name="Hani Eldada" userId="1630bdef-7d3c-4397-ba4e-5ad76877ec95" providerId="ADAL" clId="{F6A7C780-2806-410D-808C-6C947E957802}" dt="2025-01-22T09:06:25.584" v="1866" actId="26606"/>
          <ac:spMkLst>
            <pc:docMk/>
            <pc:sldMk cId="64434013" sldId="386"/>
            <ac:spMk id="164" creationId="{D2548F45-5164-4ABB-8212-7F293FDED8D4}"/>
          </ac:spMkLst>
        </pc:spChg>
        <pc:spChg chg="add del">
          <ac:chgData name="Hani Eldada" userId="1630bdef-7d3c-4397-ba4e-5ad76877ec95" providerId="ADAL" clId="{F6A7C780-2806-410D-808C-6C947E957802}" dt="2025-01-22T09:10:37.174" v="1889" actId="26606"/>
          <ac:spMkLst>
            <pc:docMk/>
            <pc:sldMk cId="64434013" sldId="386"/>
            <ac:spMk id="165" creationId="{E6C0DD6B-6AA3-448F-9B99-8386295BC1B4}"/>
          </ac:spMkLst>
        </pc:spChg>
        <pc:spChg chg="add del">
          <ac:chgData name="Hani Eldada" userId="1630bdef-7d3c-4397-ba4e-5ad76877ec95" providerId="ADAL" clId="{F6A7C780-2806-410D-808C-6C947E957802}" dt="2025-01-22T09:06:25.584" v="1866" actId="26606"/>
          <ac:spMkLst>
            <pc:docMk/>
            <pc:sldMk cId="64434013" sldId="386"/>
            <ac:spMk id="166" creationId="{5E81CCFB-7BEF-4186-86FB-D09450B4D02D}"/>
          </ac:spMkLst>
        </pc:spChg>
        <pc:spChg chg="add del">
          <ac:chgData name="Hani Eldada" userId="1630bdef-7d3c-4397-ba4e-5ad76877ec95" providerId="ADAL" clId="{F6A7C780-2806-410D-808C-6C947E957802}" dt="2025-01-22T09:10:59.883" v="1896" actId="26606"/>
          <ac:spMkLst>
            <pc:docMk/>
            <pc:sldMk cId="64434013" sldId="386"/>
            <ac:spMk id="167" creationId="{8C790BE2-4E4F-4AAF-81A2-4A6F4885EBE6}"/>
          </ac:spMkLst>
        </pc:spChg>
        <pc:spChg chg="add del">
          <ac:chgData name="Hani Eldada" userId="1630bdef-7d3c-4397-ba4e-5ad76877ec95" providerId="ADAL" clId="{F6A7C780-2806-410D-808C-6C947E957802}" dt="2025-01-22T09:10:33.232" v="1885" actId="26606"/>
          <ac:spMkLst>
            <pc:docMk/>
            <pc:sldMk cId="64434013" sldId="386"/>
            <ac:spMk id="168" creationId="{32B3ACB3-D689-442E-8A40-8680B0FEB8A2}"/>
          </ac:spMkLst>
        </pc:spChg>
        <pc:spChg chg="add del">
          <ac:chgData name="Hani Eldada" userId="1630bdef-7d3c-4397-ba4e-5ad76877ec95" providerId="ADAL" clId="{F6A7C780-2806-410D-808C-6C947E957802}" dt="2025-01-22T09:10:59.883" v="1896" actId="26606"/>
          <ac:spMkLst>
            <pc:docMk/>
            <pc:sldMk cId="64434013" sldId="386"/>
            <ac:spMk id="169" creationId="{D28B54C3-B57B-472A-B96E-1FCB67093DC2}"/>
          </ac:spMkLst>
        </pc:spChg>
        <pc:spChg chg="add del">
          <ac:chgData name="Hani Eldada" userId="1630bdef-7d3c-4397-ba4e-5ad76877ec95" providerId="ADAL" clId="{F6A7C780-2806-410D-808C-6C947E957802}" dt="2025-01-22T09:10:59.883" v="1896" actId="26606"/>
          <ac:spMkLst>
            <pc:docMk/>
            <pc:sldMk cId="64434013" sldId="386"/>
            <ac:spMk id="170" creationId="{7DB3C429-F8DA-49B9-AF84-21996FCF78B5}"/>
          </ac:spMkLst>
        </pc:spChg>
        <pc:spChg chg="add del">
          <ac:chgData name="Hani Eldada" userId="1630bdef-7d3c-4397-ba4e-5ad76877ec95" providerId="ADAL" clId="{F6A7C780-2806-410D-808C-6C947E957802}" dt="2025-01-22T09:10:59.883" v="1896" actId="26606"/>
          <ac:spMkLst>
            <pc:docMk/>
            <pc:sldMk cId="64434013" sldId="386"/>
            <ac:spMk id="171" creationId="{C4C9F2B0-1044-46EB-8AEB-C3BFFDE6C2CC}"/>
          </ac:spMkLst>
        </pc:spChg>
        <pc:spChg chg="add del">
          <ac:chgData name="Hani Eldada" userId="1630bdef-7d3c-4397-ba4e-5ad76877ec95" providerId="ADAL" clId="{F6A7C780-2806-410D-808C-6C947E957802}" dt="2025-01-22T09:10:59.883" v="1896" actId="26606"/>
          <ac:spMkLst>
            <pc:docMk/>
            <pc:sldMk cId="64434013" sldId="386"/>
            <ac:spMk id="172" creationId="{32B3ACB3-D689-442E-8A40-8680B0FEB8A2}"/>
          </ac:spMkLst>
        </pc:spChg>
        <pc:spChg chg="add del">
          <ac:chgData name="Hani Eldada" userId="1630bdef-7d3c-4397-ba4e-5ad76877ec95" providerId="ADAL" clId="{F6A7C780-2806-410D-808C-6C947E957802}" dt="2025-01-22T09:11:00.858" v="1898" actId="26606"/>
          <ac:spMkLst>
            <pc:docMk/>
            <pc:sldMk cId="64434013" sldId="386"/>
            <ac:spMk id="174" creationId="{F8446B12-7391-4711-8B31-112A0B896C76}"/>
          </ac:spMkLst>
        </pc:spChg>
        <pc:spChg chg="add del">
          <ac:chgData name="Hani Eldada" userId="1630bdef-7d3c-4397-ba4e-5ad76877ec95" providerId="ADAL" clId="{F6A7C780-2806-410D-808C-6C947E957802}" dt="2025-01-22T09:11:01.886" v="1900" actId="26606"/>
          <ac:spMkLst>
            <pc:docMk/>
            <pc:sldMk cId="64434013" sldId="386"/>
            <ac:spMk id="179" creationId="{F8446B12-7391-4711-8B31-112A0B896C76}"/>
          </ac:spMkLst>
        </pc:spChg>
        <pc:spChg chg="add del">
          <ac:chgData name="Hani Eldada" userId="1630bdef-7d3c-4397-ba4e-5ad76877ec95" providerId="ADAL" clId="{F6A7C780-2806-410D-808C-6C947E957802}" dt="2025-01-22T09:11:03.781" v="1902" actId="26606"/>
          <ac:spMkLst>
            <pc:docMk/>
            <pc:sldMk cId="64434013" sldId="386"/>
            <ac:spMk id="184" creationId="{93245F62-CCC4-49E4-B95B-EA6C1E790510}"/>
          </ac:spMkLst>
        </pc:spChg>
        <pc:spChg chg="add del">
          <ac:chgData name="Hani Eldada" userId="1630bdef-7d3c-4397-ba4e-5ad76877ec95" providerId="ADAL" clId="{F6A7C780-2806-410D-808C-6C947E957802}" dt="2025-01-22T09:11:03.781" v="1902" actId="26606"/>
          <ac:spMkLst>
            <pc:docMk/>
            <pc:sldMk cId="64434013" sldId="386"/>
            <ac:spMk id="185" creationId="{E6C0DD6B-6AA3-448F-9B99-8386295BC1B4}"/>
          </ac:spMkLst>
        </pc:spChg>
        <pc:grpChg chg="add del">
          <ac:chgData name="Hani Eldada" userId="1630bdef-7d3c-4397-ba4e-5ad76877ec95" providerId="ADAL" clId="{F6A7C780-2806-410D-808C-6C947E957802}" dt="2025-01-22T09:11:00.858" v="1898" actId="26606"/>
          <ac:grpSpMkLst>
            <pc:docMk/>
            <pc:sldMk cId="64434013" sldId="386"/>
            <ac:grpSpMk id="175" creationId="{AC0B7807-0C83-4963-821A-69B172722E49}"/>
          </ac:grpSpMkLst>
        </pc:grpChg>
        <pc:grpChg chg="add del">
          <ac:chgData name="Hani Eldada" userId="1630bdef-7d3c-4397-ba4e-5ad76877ec95" providerId="ADAL" clId="{F6A7C780-2806-410D-808C-6C947E957802}" dt="2025-01-22T09:11:01.886" v="1900" actId="26606"/>
          <ac:grpSpMkLst>
            <pc:docMk/>
            <pc:sldMk cId="64434013" sldId="386"/>
            <ac:grpSpMk id="180" creationId="{4252769E-B9F0-4068-A645-5BBEF16E9C28}"/>
          </ac:grpSpMkLst>
        </pc:grpChg>
        <pc:picChg chg="add del mod">
          <ac:chgData name="Hani Eldada" userId="1630bdef-7d3c-4397-ba4e-5ad76877ec95" providerId="ADAL" clId="{F6A7C780-2806-410D-808C-6C947E957802}" dt="2025-01-22T09:06:47.044" v="1869" actId="478"/>
          <ac:picMkLst>
            <pc:docMk/>
            <pc:sldMk cId="64434013" sldId="386"/>
            <ac:picMk id="2" creationId="{6975AEBF-BA9E-8ED0-644D-ECA7FAFC59C6}"/>
          </ac:picMkLst>
        </pc:picChg>
        <pc:picChg chg="add del mod">
          <ac:chgData name="Hani Eldada" userId="1630bdef-7d3c-4397-ba4e-5ad76877ec95" providerId="ADAL" clId="{F6A7C780-2806-410D-808C-6C947E957802}" dt="2025-01-22T09:10:04.896" v="1880" actId="478"/>
          <ac:picMkLst>
            <pc:docMk/>
            <pc:sldMk cId="64434013" sldId="386"/>
            <ac:picMk id="4" creationId="{FD630825-D7EB-47A5-784C-DFB2B2BCB4A2}"/>
          </ac:picMkLst>
        </pc:picChg>
        <pc:picChg chg="add mod">
          <ac:chgData name="Hani Eldada" userId="1630bdef-7d3c-4397-ba4e-5ad76877ec95" providerId="ADAL" clId="{F6A7C780-2806-410D-808C-6C947E957802}" dt="2025-01-22T09:19:43.805" v="1967" actId="14100"/>
          <ac:picMkLst>
            <pc:docMk/>
            <pc:sldMk cId="64434013" sldId="386"/>
            <ac:picMk id="6" creationId="{2FBA2183-907B-61D3-C397-FF37C758C815}"/>
          </ac:picMkLst>
        </pc:picChg>
      </pc:sldChg>
      <pc:sldChg chg="addSp delSp modSp add mod setBg setClrOvrMap">
        <pc:chgData name="Hani Eldada" userId="1630bdef-7d3c-4397-ba4e-5ad76877ec95" providerId="ADAL" clId="{F6A7C780-2806-410D-808C-6C947E957802}" dt="2025-01-27T09:19:12.722" v="5787" actId="20577"/>
        <pc:sldMkLst>
          <pc:docMk/>
          <pc:sldMk cId="1880578961" sldId="387"/>
        </pc:sldMkLst>
        <pc:spChg chg="del mod">
          <ac:chgData name="Hani Eldada" userId="1630bdef-7d3c-4397-ba4e-5ad76877ec95" providerId="ADAL" clId="{F6A7C780-2806-410D-808C-6C947E957802}" dt="2025-01-22T09:21:21.081" v="1971" actId="478"/>
          <ac:spMkLst>
            <pc:docMk/>
            <pc:sldMk cId="1880578961" sldId="387"/>
            <ac:spMk id="3" creationId="{5B0BFF3B-C17C-F79F-79C0-C5DDC853566C}"/>
          </ac:spMkLst>
        </pc:spChg>
        <pc:spChg chg="add mod">
          <ac:chgData name="Hani Eldada" userId="1630bdef-7d3c-4397-ba4e-5ad76877ec95" providerId="ADAL" clId="{F6A7C780-2806-410D-808C-6C947E957802}" dt="2025-01-27T09:18:27.033" v="5776" actId="6549"/>
          <ac:spMkLst>
            <pc:docMk/>
            <pc:sldMk cId="1880578961" sldId="387"/>
            <ac:spMk id="6" creationId="{0C798E4B-E99B-A27E-BC32-B4F4135D9355}"/>
          </ac:spMkLst>
        </pc:spChg>
        <pc:spChg chg="mod ord">
          <ac:chgData name="Hani Eldada" userId="1630bdef-7d3c-4397-ba4e-5ad76877ec95" providerId="ADAL" clId="{F6A7C780-2806-410D-808C-6C947E957802}" dt="2025-01-27T09:19:12.722" v="5787" actId="20577"/>
          <ac:spMkLst>
            <pc:docMk/>
            <pc:sldMk cId="1880578961" sldId="387"/>
            <ac:spMk id="155" creationId="{00000000-0000-0000-0000-000000000000}"/>
          </ac:spMkLst>
        </pc:spChg>
        <pc:spChg chg="add del">
          <ac:chgData name="Hani Eldada" userId="1630bdef-7d3c-4397-ba4e-5ad76877ec95" providerId="ADAL" clId="{F6A7C780-2806-410D-808C-6C947E957802}" dt="2025-01-22T09:25:41.002" v="2026" actId="26606"/>
          <ac:spMkLst>
            <pc:docMk/>
            <pc:sldMk cId="1880578961" sldId="387"/>
            <ac:spMk id="160" creationId="{37C89E4B-3C9F-44B9-8B86-D9E3D112D8EC}"/>
          </ac:spMkLst>
        </pc:spChg>
        <pc:picChg chg="add del mod">
          <ac:chgData name="Hani Eldada" userId="1630bdef-7d3c-4397-ba4e-5ad76877ec95" providerId="ADAL" clId="{F6A7C780-2806-410D-808C-6C947E957802}" dt="2025-01-22T09:25:47.599" v="2029" actId="478"/>
          <ac:picMkLst>
            <pc:docMk/>
            <pc:sldMk cId="1880578961" sldId="387"/>
            <ac:picMk id="2" creationId="{85728B30-ECFE-DAF0-9E34-D8A722D7E55D}"/>
          </ac:picMkLst>
        </pc:picChg>
        <pc:picChg chg="add mod">
          <ac:chgData name="Hani Eldada" userId="1630bdef-7d3c-4397-ba4e-5ad76877ec95" providerId="ADAL" clId="{F6A7C780-2806-410D-808C-6C947E957802}" dt="2025-01-27T09:18:50.827" v="5778" actId="14100"/>
          <ac:picMkLst>
            <pc:docMk/>
            <pc:sldMk cId="1880578961" sldId="387"/>
            <ac:picMk id="4" creationId="{87F17BAB-A192-6BAB-BB0A-837455D3CD66}"/>
          </ac:picMkLst>
        </pc:picChg>
        <pc:picChg chg="add del mod">
          <ac:chgData name="Hani Eldada" userId="1630bdef-7d3c-4397-ba4e-5ad76877ec95" providerId="ADAL" clId="{F6A7C780-2806-410D-808C-6C947E957802}" dt="2025-01-22T09:29:09.135" v="2036" actId="478"/>
          <ac:picMkLst>
            <pc:docMk/>
            <pc:sldMk cId="1880578961" sldId="387"/>
            <ac:picMk id="5" creationId="{D8F0C5A4-696E-97AF-DA53-2055E89B6B4D}"/>
          </ac:picMkLst>
        </pc:picChg>
        <pc:cxnChg chg="add del">
          <ac:chgData name="Hani Eldada" userId="1630bdef-7d3c-4397-ba4e-5ad76877ec95" providerId="ADAL" clId="{F6A7C780-2806-410D-808C-6C947E957802}" dt="2025-01-22T09:25:41.002" v="2026" actId="26606"/>
          <ac:cxnSpMkLst>
            <pc:docMk/>
            <pc:sldMk cId="1880578961" sldId="387"/>
            <ac:cxnSpMk id="162" creationId="{AA2EAA10-076F-46BD-8F0F-B9A2FB77A85C}"/>
          </ac:cxnSpMkLst>
        </pc:cxnChg>
        <pc:cxnChg chg="add del">
          <ac:chgData name="Hani Eldada" userId="1630bdef-7d3c-4397-ba4e-5ad76877ec95" providerId="ADAL" clId="{F6A7C780-2806-410D-808C-6C947E957802}" dt="2025-01-22T09:25:41.002" v="2026" actId="26606"/>
          <ac:cxnSpMkLst>
            <pc:docMk/>
            <pc:sldMk cId="1880578961" sldId="387"/>
            <ac:cxnSpMk id="164" creationId="{D891E407-403B-4764-86C9-33A56D3BCAA3}"/>
          </ac:cxnSpMkLst>
        </pc:cxnChg>
      </pc:sldChg>
      <pc:sldChg chg="add del">
        <pc:chgData name="Hani Eldada" userId="1630bdef-7d3c-4397-ba4e-5ad76877ec95" providerId="ADAL" clId="{F6A7C780-2806-410D-808C-6C947E957802}" dt="2025-01-22T09:41:20.357" v="2110"/>
        <pc:sldMkLst>
          <pc:docMk/>
          <pc:sldMk cId="2289210289" sldId="388"/>
        </pc:sldMkLst>
      </pc:sldChg>
      <pc:sldChg chg="addSp delSp modSp add mod setBg">
        <pc:chgData name="Hani Eldada" userId="1630bdef-7d3c-4397-ba4e-5ad76877ec95" providerId="ADAL" clId="{F6A7C780-2806-410D-808C-6C947E957802}" dt="2025-01-27T09:21:16.822" v="5790" actId="14100"/>
        <pc:sldMkLst>
          <pc:docMk/>
          <pc:sldMk cId="3703498904" sldId="388"/>
        </pc:sldMkLst>
        <pc:spChg chg="add">
          <ac:chgData name="Hani Eldada" userId="1630bdef-7d3c-4397-ba4e-5ad76877ec95" providerId="ADAL" clId="{F6A7C780-2806-410D-808C-6C947E957802}" dt="2025-01-22T09:47:55.313" v="2181"/>
          <ac:spMkLst>
            <pc:docMk/>
            <pc:sldMk cId="3703498904" sldId="388"/>
            <ac:spMk id="3" creationId="{6CE75D90-9AD6-9A0F-73BE-146C11BD4D83}"/>
          </ac:spMkLst>
        </pc:spChg>
        <pc:spChg chg="add">
          <ac:chgData name="Hani Eldada" userId="1630bdef-7d3c-4397-ba4e-5ad76877ec95" providerId="ADAL" clId="{F6A7C780-2806-410D-808C-6C947E957802}" dt="2025-01-22T09:48:05.831" v="2182"/>
          <ac:spMkLst>
            <pc:docMk/>
            <pc:sldMk cId="3703498904" sldId="388"/>
            <ac:spMk id="5" creationId="{01E16288-6E30-71AB-4F40-A1D585F02907}"/>
          </ac:spMkLst>
        </pc:spChg>
        <pc:spChg chg="mod ord">
          <ac:chgData name="Hani Eldada" userId="1630bdef-7d3c-4397-ba4e-5ad76877ec95" providerId="ADAL" clId="{F6A7C780-2806-410D-808C-6C947E957802}" dt="2025-01-27T09:21:12.582" v="5789" actId="1076"/>
          <ac:spMkLst>
            <pc:docMk/>
            <pc:sldMk cId="3703498904" sldId="388"/>
            <ac:spMk id="6" creationId="{0C798E4B-E99B-A27E-BC32-B4F4135D9355}"/>
          </ac:spMkLst>
        </pc:spChg>
        <pc:spChg chg="add">
          <ac:chgData name="Hani Eldada" userId="1630bdef-7d3c-4397-ba4e-5ad76877ec95" providerId="ADAL" clId="{F6A7C780-2806-410D-808C-6C947E957802}" dt="2025-01-22T09:48:26.032" v="2186"/>
          <ac:spMkLst>
            <pc:docMk/>
            <pc:sldMk cId="3703498904" sldId="388"/>
            <ac:spMk id="7" creationId="{F8CF4205-4261-53E9-2F77-FEB4C0BD65E4}"/>
          </ac:spMkLst>
        </pc:spChg>
        <pc:spChg chg="mod">
          <ac:chgData name="Hani Eldada" userId="1630bdef-7d3c-4397-ba4e-5ad76877ec95" providerId="ADAL" clId="{F6A7C780-2806-410D-808C-6C947E957802}" dt="2025-01-27T09:21:16.822" v="5790" actId="14100"/>
          <ac:spMkLst>
            <pc:docMk/>
            <pc:sldMk cId="3703498904" sldId="388"/>
            <ac:spMk id="155" creationId="{00000000-0000-0000-0000-000000000000}"/>
          </ac:spMkLst>
        </pc:spChg>
        <pc:spChg chg="add del">
          <ac:chgData name="Hani Eldada" userId="1630bdef-7d3c-4397-ba4e-5ad76877ec95" providerId="ADAL" clId="{F6A7C780-2806-410D-808C-6C947E957802}" dt="2025-01-22T09:44:32.144" v="2178" actId="26606"/>
          <ac:spMkLst>
            <pc:docMk/>
            <pc:sldMk cId="3703498904" sldId="388"/>
            <ac:spMk id="160" creationId="{3AFE8227-C443-417B-BA91-520EB1EF4559}"/>
          </ac:spMkLst>
        </pc:spChg>
        <pc:spChg chg="add del">
          <ac:chgData name="Hani Eldada" userId="1630bdef-7d3c-4397-ba4e-5ad76877ec95" providerId="ADAL" clId="{F6A7C780-2806-410D-808C-6C947E957802}" dt="2025-01-22T09:44:32.144" v="2178" actId="26606"/>
          <ac:spMkLst>
            <pc:docMk/>
            <pc:sldMk cId="3703498904" sldId="388"/>
            <ac:spMk id="162" creationId="{907741FC-B544-4A6E-B831-6789D042333D}"/>
          </ac:spMkLst>
        </pc:spChg>
        <pc:spChg chg="add del">
          <ac:chgData name="Hani Eldada" userId="1630bdef-7d3c-4397-ba4e-5ad76877ec95" providerId="ADAL" clId="{F6A7C780-2806-410D-808C-6C947E957802}" dt="2025-01-22T09:44:32.144" v="2178" actId="26606"/>
          <ac:spMkLst>
            <pc:docMk/>
            <pc:sldMk cId="3703498904" sldId="388"/>
            <ac:spMk id="164" creationId="{3F0BE7ED-7814-4273-B18A-F26CC0380380}"/>
          </ac:spMkLst>
        </pc:spChg>
        <pc:picChg chg="add mod">
          <ac:chgData name="Hani Eldada" userId="1630bdef-7d3c-4397-ba4e-5ad76877ec95" providerId="ADAL" clId="{F6A7C780-2806-410D-808C-6C947E957802}" dt="2025-01-27T09:21:06.573" v="5788" actId="14100"/>
          <ac:picMkLst>
            <pc:docMk/>
            <pc:sldMk cId="3703498904" sldId="388"/>
            <ac:picMk id="2" creationId="{A3616580-A198-81BF-2658-89841B94B5F1}"/>
          </ac:picMkLst>
        </pc:picChg>
        <pc:picChg chg="del">
          <ac:chgData name="Hani Eldada" userId="1630bdef-7d3c-4397-ba4e-5ad76877ec95" providerId="ADAL" clId="{F6A7C780-2806-410D-808C-6C947E957802}" dt="2025-01-22T09:43:26.270" v="2174" actId="478"/>
          <ac:picMkLst>
            <pc:docMk/>
            <pc:sldMk cId="3703498904" sldId="388"/>
            <ac:picMk id="4" creationId="{87F17BAB-A192-6BAB-BB0A-837455D3CD66}"/>
          </ac:picMkLst>
        </pc:picChg>
      </pc:sldChg>
      <pc:sldChg chg="addSp delSp modSp add mod setBg modCm">
        <pc:chgData name="Hani Eldada" userId="1630bdef-7d3c-4397-ba4e-5ad76877ec95" providerId="ADAL" clId="{F6A7C780-2806-410D-808C-6C947E957802}" dt="2025-01-27T09:22:39.354" v="5797" actId="14100"/>
        <pc:sldMkLst>
          <pc:docMk/>
          <pc:sldMk cId="1486575298" sldId="389"/>
        </pc:sldMkLst>
        <pc:spChg chg="mod">
          <ac:chgData name="Hani Eldada" userId="1630bdef-7d3c-4397-ba4e-5ad76877ec95" providerId="ADAL" clId="{F6A7C780-2806-410D-808C-6C947E957802}" dt="2025-01-27T09:22:08.069" v="5794" actId="1076"/>
          <ac:spMkLst>
            <pc:docMk/>
            <pc:sldMk cId="1486575298" sldId="389"/>
            <ac:spMk id="6" creationId="{0C798E4B-E99B-A27E-BC32-B4F4135D9355}"/>
          </ac:spMkLst>
        </pc:spChg>
        <pc:spChg chg="mod">
          <ac:chgData name="Hani Eldada" userId="1630bdef-7d3c-4397-ba4e-5ad76877ec95" providerId="ADAL" clId="{F6A7C780-2806-410D-808C-6C947E957802}" dt="2025-01-27T09:22:39.354" v="5797" actId="14100"/>
          <ac:spMkLst>
            <pc:docMk/>
            <pc:sldMk cId="1486575298" sldId="389"/>
            <ac:spMk id="155" creationId="{00000000-0000-0000-0000-000000000000}"/>
          </ac:spMkLst>
        </pc:spChg>
        <pc:spChg chg="add del">
          <ac:chgData name="Hani Eldada" userId="1630bdef-7d3c-4397-ba4e-5ad76877ec95" providerId="ADAL" clId="{F6A7C780-2806-410D-808C-6C947E957802}" dt="2025-01-22T10:06:05.838" v="2278" actId="26606"/>
          <ac:spMkLst>
            <pc:docMk/>
            <pc:sldMk cId="1486575298" sldId="389"/>
            <ac:spMk id="160" creationId="{7B1AB9FE-36F5-4FD1-9850-DB5C5AD4828F}"/>
          </ac:spMkLst>
        </pc:spChg>
        <pc:spChg chg="add del">
          <ac:chgData name="Hani Eldada" userId="1630bdef-7d3c-4397-ba4e-5ad76877ec95" providerId="ADAL" clId="{F6A7C780-2806-410D-808C-6C947E957802}" dt="2025-01-22T10:06:05.838" v="2278" actId="26606"/>
          <ac:spMkLst>
            <pc:docMk/>
            <pc:sldMk cId="1486575298" sldId="389"/>
            <ac:spMk id="162" creationId="{F489C2E0-4895-4B72-85EA-7EE9FAFFDC7E}"/>
          </ac:spMkLst>
        </pc:spChg>
        <pc:picChg chg="del">
          <ac:chgData name="Hani Eldada" userId="1630bdef-7d3c-4397-ba4e-5ad76877ec95" providerId="ADAL" clId="{F6A7C780-2806-410D-808C-6C947E957802}" dt="2025-01-22T10:00:04.190" v="2266" actId="478"/>
          <ac:picMkLst>
            <pc:docMk/>
            <pc:sldMk cId="1486575298" sldId="389"/>
            <ac:picMk id="2" creationId="{A3616580-A198-81BF-2658-89841B94B5F1}"/>
          </ac:picMkLst>
        </pc:picChg>
        <pc:picChg chg="add del mod ord">
          <ac:chgData name="Hani Eldada" userId="1630bdef-7d3c-4397-ba4e-5ad76877ec95" providerId="ADAL" clId="{F6A7C780-2806-410D-808C-6C947E957802}" dt="2025-01-22T10:06:07.438" v="2279" actId="478"/>
          <ac:picMkLst>
            <pc:docMk/>
            <pc:sldMk cId="1486575298" sldId="389"/>
            <ac:picMk id="3" creationId="{CEABB630-B388-80EB-DE38-EEC5DF6DD719}"/>
          </ac:picMkLst>
        </pc:picChg>
        <pc:picChg chg="add mod">
          <ac:chgData name="Hani Eldada" userId="1630bdef-7d3c-4397-ba4e-5ad76877ec95" providerId="ADAL" clId="{F6A7C780-2806-410D-808C-6C947E957802}" dt="2025-01-27T09:22:22.843" v="5796" actId="14100"/>
          <ac:picMkLst>
            <pc:docMk/>
            <pc:sldMk cId="1486575298" sldId="389"/>
            <ac:picMk id="4" creationId="{18225BD4-406A-D911-6304-D79C6CDF4FA4}"/>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2T10:00:04.194" v="2267" actId="2056"/>
              <pc2:cmMkLst xmlns:pc2="http://schemas.microsoft.com/office/powerpoint/2019/9/main/command">
                <pc:docMk/>
                <pc:sldMk cId="1486575298" sldId="389"/>
                <pc2:cmMk id="{DE0C7A6B-9208-4CB8-9F4A-C9DBFB1B44CA}"/>
              </pc2:cmMkLst>
            </pc226:cmChg>
          </p:ext>
        </pc:extLst>
      </pc:sldChg>
      <pc:sldChg chg="modSp add del mod">
        <pc:chgData name="Hani Eldada" userId="1630bdef-7d3c-4397-ba4e-5ad76877ec95" providerId="ADAL" clId="{F6A7C780-2806-410D-808C-6C947E957802}" dt="2025-01-22T10:36:21.450" v="2346" actId="47"/>
        <pc:sldMkLst>
          <pc:docMk/>
          <pc:sldMk cId="2649208988" sldId="390"/>
        </pc:sldMkLst>
        <pc:spChg chg="mod">
          <ac:chgData name="Hani Eldada" userId="1630bdef-7d3c-4397-ba4e-5ad76877ec95" providerId="ADAL" clId="{F6A7C780-2806-410D-808C-6C947E957802}" dt="2025-01-22T10:35:42.695" v="2343" actId="108"/>
          <ac:spMkLst>
            <pc:docMk/>
            <pc:sldMk cId="2649208988" sldId="390"/>
            <ac:spMk id="155" creationId="{00000000-0000-0000-0000-000000000000}"/>
          </ac:spMkLst>
        </pc:spChg>
      </pc:sldChg>
      <pc:sldChg chg="addSp delSp modSp add mod ord">
        <pc:chgData name="Hani Eldada" userId="1630bdef-7d3c-4397-ba4e-5ad76877ec95" providerId="ADAL" clId="{F6A7C780-2806-410D-808C-6C947E957802}" dt="2025-01-24T08:39:20.191" v="5017" actId="255"/>
        <pc:sldMkLst>
          <pc:docMk/>
          <pc:sldMk cId="719335551" sldId="391"/>
        </pc:sldMkLst>
        <pc:spChg chg="add del mod">
          <ac:chgData name="Hani Eldada" userId="1630bdef-7d3c-4397-ba4e-5ad76877ec95" providerId="ADAL" clId="{F6A7C780-2806-410D-808C-6C947E957802}" dt="2025-01-22T16:41:29.127" v="3215" actId="14100"/>
          <ac:spMkLst>
            <pc:docMk/>
            <pc:sldMk cId="719335551" sldId="391"/>
            <ac:spMk id="3" creationId="{C9DF0BAA-87E3-7CDB-65A0-67EAC1356D0C}"/>
          </ac:spMkLst>
        </pc:spChg>
        <pc:spChg chg="add mod">
          <ac:chgData name="Hani Eldada" userId="1630bdef-7d3c-4397-ba4e-5ad76877ec95" providerId="ADAL" clId="{F6A7C780-2806-410D-808C-6C947E957802}" dt="2025-01-22T10:47:19.351" v="2398" actId="14100"/>
          <ac:spMkLst>
            <pc:docMk/>
            <pc:sldMk cId="719335551" sldId="391"/>
            <ac:spMk id="5" creationId="{513BFC23-02F9-F1D1-20BE-C263234FAEA8}"/>
          </ac:spMkLst>
        </pc:spChg>
        <pc:spChg chg="del mod">
          <ac:chgData name="Hani Eldada" userId="1630bdef-7d3c-4397-ba4e-5ad76877ec95" providerId="ADAL" clId="{F6A7C780-2806-410D-808C-6C947E957802}" dt="2025-01-22T10:44:40.949" v="2378" actId="21"/>
          <ac:spMkLst>
            <pc:docMk/>
            <pc:sldMk cId="719335551" sldId="391"/>
            <ac:spMk id="6" creationId="{0C798E4B-E99B-A27E-BC32-B4F4135D9355}"/>
          </ac:spMkLst>
        </pc:spChg>
        <pc:spChg chg="mod">
          <ac:chgData name="Hani Eldada" userId="1630bdef-7d3c-4397-ba4e-5ad76877ec95" providerId="ADAL" clId="{F6A7C780-2806-410D-808C-6C947E957802}" dt="2025-01-24T08:39:20.191" v="5017" actId="255"/>
          <ac:spMkLst>
            <pc:docMk/>
            <pc:sldMk cId="719335551" sldId="391"/>
            <ac:spMk id="155" creationId="{00000000-0000-0000-0000-000000000000}"/>
          </ac:spMkLst>
        </pc:spChg>
        <pc:picChg chg="add mod">
          <ac:chgData name="Hani Eldada" userId="1630bdef-7d3c-4397-ba4e-5ad76877ec95" providerId="ADAL" clId="{F6A7C780-2806-410D-808C-6C947E957802}" dt="2025-01-22T11:03:17.036" v="2446" actId="14100"/>
          <ac:picMkLst>
            <pc:docMk/>
            <pc:sldMk cId="719335551" sldId="391"/>
            <ac:picMk id="2" creationId="{495B04B9-5A51-335C-921C-9B679AE8BC5B}"/>
          </ac:picMkLst>
        </pc:picChg>
        <pc:picChg chg="del">
          <ac:chgData name="Hani Eldada" userId="1630bdef-7d3c-4397-ba4e-5ad76877ec95" providerId="ADAL" clId="{F6A7C780-2806-410D-808C-6C947E957802}" dt="2025-01-22T10:36:30.894" v="2347" actId="478"/>
          <ac:picMkLst>
            <pc:docMk/>
            <pc:sldMk cId="719335551" sldId="391"/>
            <ac:picMk id="4" creationId="{18225BD4-406A-D911-6304-D79C6CDF4FA4}"/>
          </ac:picMkLst>
        </pc:picChg>
      </pc:sldChg>
      <pc:sldChg chg="add del">
        <pc:chgData name="Hani Eldada" userId="1630bdef-7d3c-4397-ba4e-5ad76877ec95" providerId="ADAL" clId="{F6A7C780-2806-410D-808C-6C947E957802}" dt="2025-01-22T10:34:05.095" v="2288"/>
        <pc:sldMkLst>
          <pc:docMk/>
          <pc:sldMk cId="2443189215" sldId="391"/>
        </pc:sldMkLst>
      </pc:sldChg>
      <pc:sldChg chg="add del">
        <pc:chgData name="Hani Eldada" userId="1630bdef-7d3c-4397-ba4e-5ad76877ec95" providerId="ADAL" clId="{F6A7C780-2806-410D-808C-6C947E957802}" dt="2025-01-22T11:12:32.570" v="2472" actId="47"/>
        <pc:sldMkLst>
          <pc:docMk/>
          <pc:sldMk cId="2314184957" sldId="392"/>
        </pc:sldMkLst>
      </pc:sldChg>
      <pc:sldChg chg="addSp delSp modSp add mod ord setBg">
        <pc:chgData name="Hani Eldada" userId="1630bdef-7d3c-4397-ba4e-5ad76877ec95" providerId="ADAL" clId="{F6A7C780-2806-410D-808C-6C947E957802}" dt="2025-01-24T08:42:17.022" v="5026" actId="6549"/>
        <pc:sldMkLst>
          <pc:docMk/>
          <pc:sldMk cId="4140886778" sldId="393"/>
        </pc:sldMkLst>
        <pc:spChg chg="add mod">
          <ac:chgData name="Hani Eldada" userId="1630bdef-7d3c-4397-ba4e-5ad76877ec95" providerId="ADAL" clId="{F6A7C780-2806-410D-808C-6C947E957802}" dt="2025-01-24T08:40:43.135" v="5025" actId="255"/>
          <ac:spMkLst>
            <pc:docMk/>
            <pc:sldMk cId="4140886778" sldId="393"/>
            <ac:spMk id="6" creationId="{9EB79F13-ADAB-A745-A14E-BFF9BA8F44E4}"/>
          </ac:spMkLst>
        </pc:spChg>
        <pc:spChg chg="mod ord">
          <ac:chgData name="Hani Eldada" userId="1630bdef-7d3c-4397-ba4e-5ad76877ec95" providerId="ADAL" clId="{F6A7C780-2806-410D-808C-6C947E957802}" dt="2025-01-24T08:42:17.022" v="5026" actId="6549"/>
          <ac:spMkLst>
            <pc:docMk/>
            <pc:sldMk cId="4140886778" sldId="393"/>
            <ac:spMk id="155" creationId="{00000000-0000-0000-0000-000000000000}"/>
          </ac:spMkLst>
        </pc:spChg>
        <pc:spChg chg="add del">
          <ac:chgData name="Hani Eldada" userId="1630bdef-7d3c-4397-ba4e-5ad76877ec95" providerId="ADAL" clId="{F6A7C780-2806-410D-808C-6C947E957802}" dt="2025-01-22T11:15:52.789" v="2534" actId="26606"/>
          <ac:spMkLst>
            <pc:docMk/>
            <pc:sldMk cId="4140886778" sldId="393"/>
            <ac:spMk id="160" creationId="{7B1AB9FE-36F5-4FD1-9850-DB5C5AD4828F}"/>
          </ac:spMkLst>
        </pc:spChg>
        <pc:spChg chg="add del">
          <ac:chgData name="Hani Eldada" userId="1630bdef-7d3c-4397-ba4e-5ad76877ec95" providerId="ADAL" clId="{F6A7C780-2806-410D-808C-6C947E957802}" dt="2025-01-22T11:15:52.789" v="2534" actId="26606"/>
          <ac:spMkLst>
            <pc:docMk/>
            <pc:sldMk cId="4140886778" sldId="393"/>
            <ac:spMk id="162" creationId="{F489C2E0-4895-4B72-85EA-7EE9FAFFDC7E}"/>
          </ac:spMkLst>
        </pc:spChg>
        <pc:picChg chg="add del mod">
          <ac:chgData name="Hani Eldada" userId="1630bdef-7d3c-4397-ba4e-5ad76877ec95" providerId="ADAL" clId="{F6A7C780-2806-410D-808C-6C947E957802}" dt="2025-01-22T11:15:54.065" v="2535" actId="478"/>
          <ac:picMkLst>
            <pc:docMk/>
            <pc:sldMk cId="4140886778" sldId="393"/>
            <ac:picMk id="2" creationId="{BCC4D091-BFAC-41DA-C6DB-C4C3EABDCF63}"/>
          </ac:picMkLst>
        </pc:picChg>
        <pc:picChg chg="add mod">
          <ac:chgData name="Hani Eldada" userId="1630bdef-7d3c-4397-ba4e-5ad76877ec95" providerId="ADAL" clId="{F6A7C780-2806-410D-808C-6C947E957802}" dt="2025-01-22T11:29:17.557" v="2564" actId="14100"/>
          <ac:picMkLst>
            <pc:docMk/>
            <pc:sldMk cId="4140886778" sldId="393"/>
            <ac:picMk id="3" creationId="{1BFBD238-D5A9-2908-D0D7-4690A5A2C5AE}"/>
          </ac:picMkLst>
        </pc:picChg>
        <pc:picChg chg="del">
          <ac:chgData name="Hani Eldada" userId="1630bdef-7d3c-4397-ba4e-5ad76877ec95" providerId="ADAL" clId="{F6A7C780-2806-410D-808C-6C947E957802}" dt="2025-01-22T11:15:19.026" v="2531" actId="478"/>
          <ac:picMkLst>
            <pc:docMk/>
            <pc:sldMk cId="4140886778" sldId="393"/>
            <ac:picMk id="4" creationId="{04E44A82-EDF0-13A9-7FC7-CC46B12E3ABA}"/>
          </ac:picMkLst>
        </pc:picChg>
        <pc:picChg chg="add mod">
          <ac:chgData name="Hani Eldada" userId="1630bdef-7d3c-4397-ba4e-5ad76877ec95" providerId="ADAL" clId="{F6A7C780-2806-410D-808C-6C947E957802}" dt="2025-01-22T11:29:08.869" v="2563" actId="14100"/>
          <ac:picMkLst>
            <pc:docMk/>
            <pc:sldMk cId="4140886778" sldId="393"/>
            <ac:picMk id="5" creationId="{77A8F537-6816-7079-7F52-F8E20A202933}"/>
          </ac:picMkLst>
        </pc:picChg>
      </pc:sldChg>
      <pc:sldChg chg="addSp delSp modSp add del mod setBg">
        <pc:chgData name="Hani Eldada" userId="1630bdef-7d3c-4397-ba4e-5ad76877ec95" providerId="ADAL" clId="{F6A7C780-2806-410D-808C-6C947E957802}" dt="2025-01-27T09:25:37.380" v="5798" actId="1076"/>
        <pc:sldMkLst>
          <pc:docMk/>
          <pc:sldMk cId="86841415" sldId="394"/>
        </pc:sldMkLst>
        <pc:spChg chg="add mod">
          <ac:chgData name="Hani Eldada" userId="1630bdef-7d3c-4397-ba4e-5ad76877ec95" providerId="ADAL" clId="{F6A7C780-2806-410D-808C-6C947E957802}" dt="2025-01-24T12:07:13.572" v="5610" actId="14100"/>
          <ac:spMkLst>
            <pc:docMk/>
            <pc:sldMk cId="86841415" sldId="394"/>
            <ac:spMk id="2" creationId="{73EDBF4E-F43A-8A1C-B56A-6D01AB3E7431}"/>
          </ac:spMkLst>
        </pc:spChg>
        <pc:spChg chg="add mod">
          <ac:chgData name="Hani Eldada" userId="1630bdef-7d3c-4397-ba4e-5ad76877ec95" providerId="ADAL" clId="{F6A7C780-2806-410D-808C-6C947E957802}" dt="2025-01-27T09:25:37.380" v="5798" actId="1076"/>
          <ac:spMkLst>
            <pc:docMk/>
            <pc:sldMk cId="86841415" sldId="394"/>
            <ac:spMk id="4" creationId="{63AE8ABA-CC5B-2223-1571-A4296489F831}"/>
          </ac:spMkLst>
        </pc:spChg>
        <pc:spChg chg="del mod ord">
          <ac:chgData name="Hani Eldada" userId="1630bdef-7d3c-4397-ba4e-5ad76877ec95" providerId="ADAL" clId="{F6A7C780-2806-410D-808C-6C947E957802}" dt="2025-01-22T11:46:58.371" v="2628" actId="478"/>
          <ac:spMkLst>
            <pc:docMk/>
            <pc:sldMk cId="86841415" sldId="394"/>
            <ac:spMk id="6" creationId="{9EB79F13-ADAB-A745-A14E-BFF9BA8F44E4}"/>
          </ac:spMkLst>
        </pc:spChg>
        <pc:spChg chg="add del">
          <ac:chgData name="Hani Eldada" userId="1630bdef-7d3c-4397-ba4e-5ad76877ec95" providerId="ADAL" clId="{F6A7C780-2806-410D-808C-6C947E957802}" dt="2025-01-22T11:44:12.392" v="2590" actId="26606"/>
          <ac:spMkLst>
            <pc:docMk/>
            <pc:sldMk cId="86841415" sldId="394"/>
            <ac:spMk id="128" creationId="{FE43805F-24A6-46A4-B19B-54F28347355C}"/>
          </ac:spMkLst>
        </pc:spChg>
        <pc:spChg chg="mod">
          <ac:chgData name="Hani Eldada" userId="1630bdef-7d3c-4397-ba4e-5ad76877ec95" providerId="ADAL" clId="{F6A7C780-2806-410D-808C-6C947E957802}" dt="2025-01-24T08:42:40.230" v="5028" actId="14100"/>
          <ac:spMkLst>
            <pc:docMk/>
            <pc:sldMk cId="86841415" sldId="394"/>
            <ac:spMk id="155" creationId="{00000000-0000-0000-0000-000000000000}"/>
          </ac:spMkLst>
        </pc:spChg>
        <pc:spChg chg="add del">
          <ac:chgData name="Hani Eldada" userId="1630bdef-7d3c-4397-ba4e-5ad76877ec95" providerId="ADAL" clId="{F6A7C780-2806-410D-808C-6C947E957802}" dt="2025-01-22T11:43:58.914" v="2580" actId="26606"/>
          <ac:spMkLst>
            <pc:docMk/>
            <pc:sldMk cId="86841415" sldId="394"/>
            <ac:spMk id="25607" creationId="{D7A453D2-15D8-4403-815F-291FA16340D9}"/>
          </ac:spMkLst>
        </pc:spChg>
        <pc:spChg chg="add del">
          <ac:chgData name="Hani Eldada" userId="1630bdef-7d3c-4397-ba4e-5ad76877ec95" providerId="ADAL" clId="{F6A7C780-2806-410D-808C-6C947E957802}" dt="2025-01-22T11:43:58.914" v="2580" actId="26606"/>
          <ac:spMkLst>
            <pc:docMk/>
            <pc:sldMk cId="86841415" sldId="394"/>
            <ac:spMk id="25609" creationId="{8161EA6B-09CA-445B-AB0D-8DF76FA92DEF}"/>
          </ac:spMkLst>
        </pc:spChg>
        <pc:spChg chg="add del">
          <ac:chgData name="Hani Eldada" userId="1630bdef-7d3c-4397-ba4e-5ad76877ec95" providerId="ADAL" clId="{F6A7C780-2806-410D-808C-6C947E957802}" dt="2025-01-22T11:44:06.036" v="2584" actId="26606"/>
          <ac:spMkLst>
            <pc:docMk/>
            <pc:sldMk cId="86841415" sldId="394"/>
            <ac:spMk id="25613" creationId="{FE43805F-24A6-46A4-B19B-54F28347355C}"/>
          </ac:spMkLst>
        </pc:spChg>
        <pc:spChg chg="add del">
          <ac:chgData name="Hani Eldada" userId="1630bdef-7d3c-4397-ba4e-5ad76877ec95" providerId="ADAL" clId="{F6A7C780-2806-410D-808C-6C947E957802}" dt="2025-01-22T11:43:58.914" v="2580" actId="26606"/>
          <ac:spMkLst>
            <pc:docMk/>
            <pc:sldMk cId="86841415" sldId="394"/>
            <ac:spMk id="25619" creationId="{B8114C98-A349-4111-A123-E8EAB86ABE30}"/>
          </ac:spMkLst>
        </pc:spChg>
        <pc:spChg chg="add del">
          <ac:chgData name="Hani Eldada" userId="1630bdef-7d3c-4397-ba4e-5ad76877ec95" providerId="ADAL" clId="{F6A7C780-2806-410D-808C-6C947E957802}" dt="2025-01-22T11:43:58.914" v="2580" actId="26606"/>
          <ac:spMkLst>
            <pc:docMk/>
            <pc:sldMk cId="86841415" sldId="394"/>
            <ac:spMk id="25633" creationId="{E2D3D3F2-ABBB-4453-B1C5-1BEBF7E4DD56}"/>
          </ac:spMkLst>
        </pc:spChg>
        <pc:spChg chg="add del">
          <ac:chgData name="Hani Eldada" userId="1630bdef-7d3c-4397-ba4e-5ad76877ec95" providerId="ADAL" clId="{F6A7C780-2806-410D-808C-6C947E957802}" dt="2025-01-22T11:44:06.036" v="2584" actId="26606"/>
          <ac:spMkLst>
            <pc:docMk/>
            <pc:sldMk cId="86841415" sldId="394"/>
            <ac:spMk id="25644" creationId="{7FEAE179-C525-48F3-AD47-0E9E2B6F2E2E}"/>
          </ac:spMkLst>
        </pc:spChg>
        <pc:spChg chg="add del">
          <ac:chgData name="Hani Eldada" userId="1630bdef-7d3c-4397-ba4e-5ad76877ec95" providerId="ADAL" clId="{F6A7C780-2806-410D-808C-6C947E957802}" dt="2025-01-22T11:44:06.036" v="2584" actId="26606"/>
          <ac:spMkLst>
            <pc:docMk/>
            <pc:sldMk cId="86841415" sldId="394"/>
            <ac:spMk id="25645" creationId="{95C8260E-968F-44E8-A823-ABB431311926}"/>
          </ac:spMkLst>
        </pc:spChg>
        <pc:spChg chg="add del">
          <ac:chgData name="Hani Eldada" userId="1630bdef-7d3c-4397-ba4e-5ad76877ec95" providerId="ADAL" clId="{F6A7C780-2806-410D-808C-6C947E957802}" dt="2025-01-22T11:44:06.036" v="2584" actId="26606"/>
          <ac:spMkLst>
            <pc:docMk/>
            <pc:sldMk cId="86841415" sldId="394"/>
            <ac:spMk id="25646" creationId="{2C1BBA94-3F40-40AA-8BB9-E69E25E537C1}"/>
          </ac:spMkLst>
        </pc:spChg>
        <pc:spChg chg="add del">
          <ac:chgData name="Hani Eldada" userId="1630bdef-7d3c-4397-ba4e-5ad76877ec95" providerId="ADAL" clId="{F6A7C780-2806-410D-808C-6C947E957802}" dt="2025-01-22T11:44:07.032" v="2586" actId="26606"/>
          <ac:spMkLst>
            <pc:docMk/>
            <pc:sldMk cId="86841415" sldId="394"/>
            <ac:spMk id="25648" creationId="{2B97F24A-32CE-4C1C-A50D-3016B394DCFB}"/>
          </ac:spMkLst>
        </pc:spChg>
        <pc:spChg chg="add del">
          <ac:chgData name="Hani Eldada" userId="1630bdef-7d3c-4397-ba4e-5ad76877ec95" providerId="ADAL" clId="{F6A7C780-2806-410D-808C-6C947E957802}" dt="2025-01-22T11:44:07.032" v="2586" actId="26606"/>
          <ac:spMkLst>
            <pc:docMk/>
            <pc:sldMk cId="86841415" sldId="394"/>
            <ac:spMk id="25649" creationId="{6357EC4F-235E-4222-A36F-C7878ACE37F2}"/>
          </ac:spMkLst>
        </pc:spChg>
        <pc:spChg chg="add del">
          <ac:chgData name="Hani Eldada" userId="1630bdef-7d3c-4397-ba4e-5ad76877ec95" providerId="ADAL" clId="{F6A7C780-2806-410D-808C-6C947E957802}" dt="2025-01-22T11:44:07.560" v="2588" actId="26606"/>
          <ac:spMkLst>
            <pc:docMk/>
            <pc:sldMk cId="86841415" sldId="394"/>
            <ac:spMk id="25651" creationId="{D7A453D2-15D8-4403-815F-291FA16340D9}"/>
          </ac:spMkLst>
        </pc:spChg>
        <pc:spChg chg="add del">
          <ac:chgData name="Hani Eldada" userId="1630bdef-7d3c-4397-ba4e-5ad76877ec95" providerId="ADAL" clId="{F6A7C780-2806-410D-808C-6C947E957802}" dt="2025-01-22T11:44:07.560" v="2588" actId="26606"/>
          <ac:spMkLst>
            <pc:docMk/>
            <pc:sldMk cId="86841415" sldId="394"/>
            <ac:spMk id="25652" creationId="{8161EA6B-09CA-445B-AB0D-8DF76FA92DEF}"/>
          </ac:spMkLst>
        </pc:spChg>
        <pc:spChg chg="add del">
          <ac:chgData name="Hani Eldada" userId="1630bdef-7d3c-4397-ba4e-5ad76877ec95" providerId="ADAL" clId="{F6A7C780-2806-410D-808C-6C947E957802}" dt="2025-01-22T11:44:07.560" v="2588" actId="26606"/>
          <ac:spMkLst>
            <pc:docMk/>
            <pc:sldMk cId="86841415" sldId="394"/>
            <ac:spMk id="25655" creationId="{B8114C98-A349-4111-A123-E8EAB86ABE30}"/>
          </ac:spMkLst>
        </pc:spChg>
        <pc:spChg chg="add del">
          <ac:chgData name="Hani Eldada" userId="1630bdef-7d3c-4397-ba4e-5ad76877ec95" providerId="ADAL" clId="{F6A7C780-2806-410D-808C-6C947E957802}" dt="2025-01-22T11:44:07.560" v="2588" actId="26606"/>
          <ac:spMkLst>
            <pc:docMk/>
            <pc:sldMk cId="86841415" sldId="394"/>
            <ac:spMk id="25658" creationId="{E2D3D3F2-ABBB-4453-B1C5-1BEBF7E4DD56}"/>
          </ac:spMkLst>
        </pc:spChg>
        <pc:spChg chg="add del">
          <ac:chgData name="Hani Eldada" userId="1630bdef-7d3c-4397-ba4e-5ad76877ec95" providerId="ADAL" clId="{F6A7C780-2806-410D-808C-6C947E957802}" dt="2025-01-22T11:44:12.392" v="2590" actId="26606"/>
          <ac:spMkLst>
            <pc:docMk/>
            <pc:sldMk cId="86841415" sldId="394"/>
            <ac:spMk id="25661" creationId="{7FEAE179-C525-48F3-AD47-0E9E2B6F2E2E}"/>
          </ac:spMkLst>
        </pc:spChg>
        <pc:spChg chg="add del">
          <ac:chgData name="Hani Eldada" userId="1630bdef-7d3c-4397-ba4e-5ad76877ec95" providerId="ADAL" clId="{F6A7C780-2806-410D-808C-6C947E957802}" dt="2025-01-22T11:44:12.392" v="2590" actId="26606"/>
          <ac:spMkLst>
            <pc:docMk/>
            <pc:sldMk cId="86841415" sldId="394"/>
            <ac:spMk id="25662" creationId="{95C8260E-968F-44E8-A823-ABB431311926}"/>
          </ac:spMkLst>
        </pc:spChg>
        <pc:spChg chg="add del">
          <ac:chgData name="Hani Eldada" userId="1630bdef-7d3c-4397-ba4e-5ad76877ec95" providerId="ADAL" clId="{F6A7C780-2806-410D-808C-6C947E957802}" dt="2025-01-22T11:44:12.392" v="2590" actId="26606"/>
          <ac:spMkLst>
            <pc:docMk/>
            <pc:sldMk cId="86841415" sldId="394"/>
            <ac:spMk id="25663" creationId="{2C1BBA94-3F40-40AA-8BB9-E69E25E537C1}"/>
          </ac:spMkLst>
        </pc:spChg>
        <pc:grpChg chg="add del">
          <ac:chgData name="Hani Eldada" userId="1630bdef-7d3c-4397-ba4e-5ad76877ec95" providerId="ADAL" clId="{F6A7C780-2806-410D-808C-6C947E957802}" dt="2025-01-22T11:43:58.914" v="2580" actId="26606"/>
          <ac:grpSpMkLst>
            <pc:docMk/>
            <pc:sldMk cId="86841415" sldId="394"/>
            <ac:grpSpMk id="25611" creationId="{1EA1DAFF-CECA-492F-BFA1-22C64956B8D9}"/>
          </ac:grpSpMkLst>
        </pc:grpChg>
        <pc:grpChg chg="add del">
          <ac:chgData name="Hani Eldada" userId="1630bdef-7d3c-4397-ba4e-5ad76877ec95" providerId="ADAL" clId="{F6A7C780-2806-410D-808C-6C947E957802}" dt="2025-01-22T11:43:58.914" v="2580" actId="26606"/>
          <ac:grpSpMkLst>
            <pc:docMk/>
            <pc:sldMk cId="86841415" sldId="394"/>
            <ac:grpSpMk id="25621" creationId="{670FB431-AE18-414D-92F4-1D12D1991152}"/>
          </ac:grpSpMkLst>
        </pc:grpChg>
        <pc:grpChg chg="add del">
          <ac:chgData name="Hani Eldada" userId="1630bdef-7d3c-4397-ba4e-5ad76877ec95" providerId="ADAL" clId="{F6A7C780-2806-410D-808C-6C947E957802}" dt="2025-01-22T11:43:58.914" v="2580" actId="26606"/>
          <ac:grpSpMkLst>
            <pc:docMk/>
            <pc:sldMk cId="86841415" sldId="394"/>
            <ac:grpSpMk id="25627" creationId="{AF19A774-30A5-488B-9BAF-629C6440294E}"/>
          </ac:grpSpMkLst>
        </pc:grpChg>
        <pc:grpChg chg="add del">
          <ac:chgData name="Hani Eldada" userId="1630bdef-7d3c-4397-ba4e-5ad76877ec95" providerId="ADAL" clId="{F6A7C780-2806-410D-808C-6C947E957802}" dt="2025-01-22T11:43:58.914" v="2580" actId="26606"/>
          <ac:grpSpMkLst>
            <pc:docMk/>
            <pc:sldMk cId="86841415" sldId="394"/>
            <ac:grpSpMk id="25635" creationId="{8214E4A5-A0D2-42C4-8D14-D2A7E495F041}"/>
          </ac:grpSpMkLst>
        </pc:grpChg>
        <pc:grpChg chg="add del">
          <ac:chgData name="Hani Eldada" userId="1630bdef-7d3c-4397-ba4e-5ad76877ec95" providerId="ADAL" clId="{F6A7C780-2806-410D-808C-6C947E957802}" dt="2025-01-22T11:44:00.811" v="2582" actId="26606"/>
          <ac:grpSpMkLst>
            <pc:docMk/>
            <pc:sldMk cId="86841415" sldId="394"/>
            <ac:grpSpMk id="25641" creationId="{6258F736-B256-8039-9DC6-F4E49A5C5AD5}"/>
          </ac:grpSpMkLst>
        </pc:grpChg>
        <pc:grpChg chg="add del">
          <ac:chgData name="Hani Eldada" userId="1630bdef-7d3c-4397-ba4e-5ad76877ec95" providerId="ADAL" clId="{F6A7C780-2806-410D-808C-6C947E957802}" dt="2025-01-22T11:44:07.560" v="2588" actId="26606"/>
          <ac:grpSpMkLst>
            <pc:docMk/>
            <pc:sldMk cId="86841415" sldId="394"/>
            <ac:grpSpMk id="25653" creationId="{1EA1DAFF-CECA-492F-BFA1-22C64956B8D9}"/>
          </ac:grpSpMkLst>
        </pc:grpChg>
        <pc:grpChg chg="add del">
          <ac:chgData name="Hani Eldada" userId="1630bdef-7d3c-4397-ba4e-5ad76877ec95" providerId="ADAL" clId="{F6A7C780-2806-410D-808C-6C947E957802}" dt="2025-01-22T11:44:07.560" v="2588" actId="26606"/>
          <ac:grpSpMkLst>
            <pc:docMk/>
            <pc:sldMk cId="86841415" sldId="394"/>
            <ac:grpSpMk id="25656" creationId="{670FB431-AE18-414D-92F4-1D12D1991152}"/>
          </ac:grpSpMkLst>
        </pc:grpChg>
        <pc:grpChg chg="add del">
          <ac:chgData name="Hani Eldada" userId="1630bdef-7d3c-4397-ba4e-5ad76877ec95" providerId="ADAL" clId="{F6A7C780-2806-410D-808C-6C947E957802}" dt="2025-01-22T11:44:07.560" v="2588" actId="26606"/>
          <ac:grpSpMkLst>
            <pc:docMk/>
            <pc:sldMk cId="86841415" sldId="394"/>
            <ac:grpSpMk id="25657" creationId="{AF19A774-30A5-488B-9BAF-629C6440294E}"/>
          </ac:grpSpMkLst>
        </pc:grpChg>
        <pc:grpChg chg="add del">
          <ac:chgData name="Hani Eldada" userId="1630bdef-7d3c-4397-ba4e-5ad76877ec95" providerId="ADAL" clId="{F6A7C780-2806-410D-808C-6C947E957802}" dt="2025-01-22T11:44:07.560" v="2588" actId="26606"/>
          <ac:grpSpMkLst>
            <pc:docMk/>
            <pc:sldMk cId="86841415" sldId="394"/>
            <ac:grpSpMk id="25659" creationId="{8214E4A5-A0D2-42C4-8D14-D2A7E495F041}"/>
          </ac:grpSpMkLst>
        </pc:grpChg>
        <pc:picChg chg="add del mod">
          <ac:chgData name="Hani Eldada" userId="1630bdef-7d3c-4397-ba4e-5ad76877ec95" providerId="ADAL" clId="{F6A7C780-2806-410D-808C-6C947E957802}" dt="2025-01-22T11:47:38.372" v="2631" actId="478"/>
          <ac:picMkLst>
            <pc:docMk/>
            <pc:sldMk cId="86841415" sldId="394"/>
            <ac:picMk id="2" creationId="{ADC516CD-E185-D122-3749-F71CD50D3566}"/>
          </ac:picMkLst>
        </pc:picChg>
        <pc:picChg chg="del">
          <ac:chgData name="Hani Eldada" userId="1630bdef-7d3c-4397-ba4e-5ad76877ec95" providerId="ADAL" clId="{F6A7C780-2806-410D-808C-6C947E957802}" dt="2025-01-22T11:43:26.857" v="2574" actId="478"/>
          <ac:picMkLst>
            <pc:docMk/>
            <pc:sldMk cId="86841415" sldId="394"/>
            <ac:picMk id="3" creationId="{1BFBD238-D5A9-2908-D0D7-4690A5A2C5AE}"/>
          </ac:picMkLst>
        </pc:picChg>
        <pc:picChg chg="del">
          <ac:chgData name="Hani Eldada" userId="1630bdef-7d3c-4397-ba4e-5ad76877ec95" providerId="ADAL" clId="{F6A7C780-2806-410D-808C-6C947E957802}" dt="2025-01-22T11:43:36.507" v="2577" actId="478"/>
          <ac:picMkLst>
            <pc:docMk/>
            <pc:sldMk cId="86841415" sldId="394"/>
            <ac:picMk id="5" creationId="{77A8F537-6816-7079-7F52-F8E20A202933}"/>
          </ac:picMkLst>
        </pc:picChg>
        <pc:picChg chg="add mod">
          <ac:chgData name="Hani Eldada" userId="1630bdef-7d3c-4397-ba4e-5ad76877ec95" providerId="ADAL" clId="{F6A7C780-2806-410D-808C-6C947E957802}" dt="2025-01-24T12:07:06.923" v="5609" actId="14100"/>
          <ac:picMkLst>
            <pc:docMk/>
            <pc:sldMk cId="86841415" sldId="394"/>
            <ac:picMk id="1026" creationId="{0FBBD27E-6473-7117-047F-8A4F9519512E}"/>
          </ac:picMkLst>
        </pc:picChg>
        <pc:picChg chg="add del mod ord">
          <ac:chgData name="Hani Eldada" userId="1630bdef-7d3c-4397-ba4e-5ad76877ec95" providerId="ADAL" clId="{F6A7C780-2806-410D-808C-6C947E957802}" dt="2025-01-22T11:46:49.082" v="2624" actId="478"/>
          <ac:picMkLst>
            <pc:docMk/>
            <pc:sldMk cId="86841415" sldId="394"/>
            <ac:picMk id="25602" creationId="{5676F089-20A2-54AB-8973-87E29F07A23C}"/>
          </ac:picMkLst>
        </pc:picChg>
        <pc:picChg chg="add del mod">
          <ac:chgData name="Hani Eldada" userId="1630bdef-7d3c-4397-ba4e-5ad76877ec95" providerId="ADAL" clId="{F6A7C780-2806-410D-808C-6C947E957802}" dt="2025-01-24T12:05:58.297" v="5595" actId="478"/>
          <ac:picMkLst>
            <pc:docMk/>
            <pc:sldMk cId="86841415" sldId="394"/>
            <ac:picMk id="25604" creationId="{BC30A309-140D-EE42-496D-EDEB2D2F4913}"/>
          </ac:picMkLst>
        </pc:picChg>
      </pc:sldChg>
      <pc:sldChg chg="add del">
        <pc:chgData name="Hani Eldada" userId="1630bdef-7d3c-4397-ba4e-5ad76877ec95" providerId="ADAL" clId="{F6A7C780-2806-410D-808C-6C947E957802}" dt="2025-01-22T11:48:01.981" v="2634" actId="47"/>
        <pc:sldMkLst>
          <pc:docMk/>
          <pc:sldMk cId="1483269784" sldId="395"/>
        </pc:sldMkLst>
      </pc:sldChg>
      <pc:sldChg chg="modSp add mod ord">
        <pc:chgData name="Hani Eldada" userId="1630bdef-7d3c-4397-ba4e-5ad76877ec95" providerId="ADAL" clId="{F6A7C780-2806-410D-808C-6C947E957802}" dt="2025-01-24T08:36:45.477" v="5015" actId="14100"/>
        <pc:sldMkLst>
          <pc:docMk/>
          <pc:sldMk cId="3693999448" sldId="395"/>
        </pc:sldMkLst>
        <pc:spChg chg="mod">
          <ac:chgData name="Hani Eldada" userId="1630bdef-7d3c-4397-ba4e-5ad76877ec95" providerId="ADAL" clId="{F6A7C780-2806-410D-808C-6C947E957802}" dt="2025-01-24T08:36:24.743" v="5013" actId="255"/>
          <ac:spMkLst>
            <pc:docMk/>
            <pc:sldMk cId="3693999448" sldId="395"/>
            <ac:spMk id="155" creationId="{00000000-0000-0000-0000-000000000000}"/>
          </ac:spMkLst>
        </pc:spChg>
        <pc:picChg chg="mod">
          <ac:chgData name="Hani Eldada" userId="1630bdef-7d3c-4397-ba4e-5ad76877ec95" providerId="ADAL" clId="{F6A7C780-2806-410D-808C-6C947E957802}" dt="2025-01-24T08:36:45.477" v="5015" actId="14100"/>
          <ac:picMkLst>
            <pc:docMk/>
            <pc:sldMk cId="3693999448" sldId="395"/>
            <ac:picMk id="4" creationId="{88AB8D93-0FE2-E55C-DFF6-07A597EE33CF}"/>
          </ac:picMkLst>
        </pc:picChg>
      </pc:sldChg>
      <pc:sldChg chg="del">
        <pc:chgData name="Hani Eldada" userId="1630bdef-7d3c-4397-ba4e-5ad76877ec95" providerId="ADAL" clId="{F6A7C780-2806-410D-808C-6C947E957802}" dt="2025-01-22T16:16:33.015" v="2718"/>
        <pc:sldMkLst>
          <pc:docMk/>
          <pc:sldMk cId="4186677717" sldId="395"/>
        </pc:sldMkLst>
      </pc:sldChg>
      <pc:sldChg chg="delSp modSp add del mod">
        <pc:chgData name="Hani Eldada" userId="1630bdef-7d3c-4397-ba4e-5ad76877ec95" providerId="ADAL" clId="{F6A7C780-2806-410D-808C-6C947E957802}" dt="2025-01-22T16:25:37.707" v="3069" actId="47"/>
        <pc:sldMkLst>
          <pc:docMk/>
          <pc:sldMk cId="2799279409" sldId="396"/>
        </pc:sldMkLst>
        <pc:spChg chg="mod">
          <ac:chgData name="Hani Eldada" userId="1630bdef-7d3c-4397-ba4e-5ad76877ec95" providerId="ADAL" clId="{F6A7C780-2806-410D-808C-6C947E957802}" dt="2025-01-22T16:25:27.042" v="3068" actId="6549"/>
          <ac:spMkLst>
            <pc:docMk/>
            <pc:sldMk cId="2799279409" sldId="396"/>
            <ac:spMk id="155" creationId="{00000000-0000-0000-0000-000000000000}"/>
          </ac:spMkLst>
        </pc:spChg>
        <pc:picChg chg="del">
          <ac:chgData name="Hani Eldada" userId="1630bdef-7d3c-4397-ba4e-5ad76877ec95" providerId="ADAL" clId="{F6A7C780-2806-410D-808C-6C947E957802}" dt="2025-01-22T16:23:41.107" v="2937" actId="478"/>
          <ac:picMkLst>
            <pc:docMk/>
            <pc:sldMk cId="2799279409" sldId="396"/>
            <ac:picMk id="4" creationId="{3C43B971-9CF8-5E95-526A-98C4D8228D08}"/>
          </ac:picMkLst>
        </pc:picChg>
      </pc:sldChg>
      <pc:sldChg chg="modSp add del mod">
        <pc:chgData name="Hani Eldada" userId="1630bdef-7d3c-4397-ba4e-5ad76877ec95" providerId="ADAL" clId="{F6A7C780-2806-410D-808C-6C947E957802}" dt="2025-01-22T16:23:09.775" v="2935" actId="47"/>
        <pc:sldMkLst>
          <pc:docMk/>
          <pc:sldMk cId="2084060777" sldId="397"/>
        </pc:sldMkLst>
        <pc:spChg chg="mod">
          <ac:chgData name="Hani Eldada" userId="1630bdef-7d3c-4397-ba4e-5ad76877ec95" providerId="ADAL" clId="{F6A7C780-2806-410D-808C-6C947E957802}" dt="2025-01-22T16:22:25.147" v="2933" actId="6549"/>
          <ac:spMkLst>
            <pc:docMk/>
            <pc:sldMk cId="2084060777" sldId="397"/>
            <ac:spMk id="155" creationId="{00000000-0000-0000-0000-000000000000}"/>
          </ac:spMkLst>
        </pc:spChg>
      </pc:sldChg>
      <pc:sldChg chg="modSp add mod ord">
        <pc:chgData name="Hani Eldada" userId="1630bdef-7d3c-4397-ba4e-5ad76877ec95" providerId="ADAL" clId="{F6A7C780-2806-410D-808C-6C947E957802}" dt="2025-01-27T08:57:42.670" v="5723" actId="255"/>
        <pc:sldMkLst>
          <pc:docMk/>
          <pc:sldMk cId="4262425424" sldId="397"/>
        </pc:sldMkLst>
        <pc:spChg chg="mod">
          <ac:chgData name="Hani Eldada" userId="1630bdef-7d3c-4397-ba4e-5ad76877ec95" providerId="ADAL" clId="{F6A7C780-2806-410D-808C-6C947E957802}" dt="2025-01-27T08:57:42.670" v="5723" actId="255"/>
          <ac:spMkLst>
            <pc:docMk/>
            <pc:sldMk cId="4262425424" sldId="397"/>
            <ac:spMk id="155" creationId="{00000000-0000-0000-0000-000000000000}"/>
          </ac:spMkLst>
        </pc:spChg>
      </pc:sldChg>
      <pc:sldChg chg="modSp add mod">
        <pc:chgData name="Hani Eldada" userId="1630bdef-7d3c-4397-ba4e-5ad76877ec95" providerId="ADAL" clId="{F6A7C780-2806-410D-808C-6C947E957802}" dt="2025-01-27T09:11:43.633" v="5745" actId="20577"/>
        <pc:sldMkLst>
          <pc:docMk/>
          <pc:sldMk cId="106866514" sldId="398"/>
        </pc:sldMkLst>
        <pc:spChg chg="mod">
          <ac:chgData name="Hani Eldada" userId="1630bdef-7d3c-4397-ba4e-5ad76877ec95" providerId="ADAL" clId="{F6A7C780-2806-410D-808C-6C947E957802}" dt="2025-01-27T09:11:43.633" v="5745" actId="20577"/>
          <ac:spMkLst>
            <pc:docMk/>
            <pc:sldMk cId="106866514" sldId="398"/>
            <ac:spMk id="5" creationId="{2D0FB151-B717-C339-DD25-E9248A0BE6A4}"/>
          </ac:spMkLst>
        </pc:spChg>
        <pc:spChg chg="mod">
          <ac:chgData name="Hani Eldada" userId="1630bdef-7d3c-4397-ba4e-5ad76877ec95" providerId="ADAL" clId="{F6A7C780-2806-410D-808C-6C947E957802}" dt="2025-01-27T08:58:40.545" v="5727" actId="255"/>
          <ac:spMkLst>
            <pc:docMk/>
            <pc:sldMk cId="106866514" sldId="398"/>
            <ac:spMk id="155" creationId="{00000000-0000-0000-0000-000000000000}"/>
          </ac:spMkLst>
        </pc:spChg>
      </pc:sldChg>
      <pc:sldChg chg="addSp delSp modSp add mod">
        <pc:chgData name="Hani Eldada" userId="1630bdef-7d3c-4397-ba4e-5ad76877ec95" providerId="ADAL" clId="{F6A7C780-2806-410D-808C-6C947E957802}" dt="2025-01-24T08:44:20.259" v="5034" actId="20577"/>
        <pc:sldMkLst>
          <pc:docMk/>
          <pc:sldMk cId="1089141949" sldId="399"/>
        </pc:sldMkLst>
        <pc:spChg chg="mod">
          <ac:chgData name="Hani Eldada" userId="1630bdef-7d3c-4397-ba4e-5ad76877ec95" providerId="ADAL" clId="{F6A7C780-2806-410D-808C-6C947E957802}" dt="2025-01-24T08:44:20.259" v="5034" actId="20577"/>
          <ac:spMkLst>
            <pc:docMk/>
            <pc:sldMk cId="1089141949" sldId="399"/>
            <ac:spMk id="4" creationId="{63AE8ABA-CC5B-2223-1571-A4296489F831}"/>
          </ac:spMkLst>
        </pc:spChg>
        <pc:spChg chg="mod">
          <ac:chgData name="Hani Eldada" userId="1630bdef-7d3c-4397-ba4e-5ad76877ec95" providerId="ADAL" clId="{F6A7C780-2806-410D-808C-6C947E957802}" dt="2025-01-24T08:43:02.708" v="5029" actId="20577"/>
          <ac:spMkLst>
            <pc:docMk/>
            <pc:sldMk cId="1089141949" sldId="399"/>
            <ac:spMk id="155" creationId="{00000000-0000-0000-0000-000000000000}"/>
          </ac:spMkLst>
        </pc:spChg>
        <pc:picChg chg="add mod">
          <ac:chgData name="Hani Eldada" userId="1630bdef-7d3c-4397-ba4e-5ad76877ec95" providerId="ADAL" clId="{F6A7C780-2806-410D-808C-6C947E957802}" dt="2025-01-22T17:02:06.920" v="3332" actId="14100"/>
          <ac:picMkLst>
            <pc:docMk/>
            <pc:sldMk cId="1089141949" sldId="399"/>
            <ac:picMk id="2" creationId="{8387690F-9333-525E-DA10-ACEC82DEC345}"/>
          </ac:picMkLst>
        </pc:picChg>
        <pc:picChg chg="del">
          <ac:chgData name="Hani Eldada" userId="1630bdef-7d3c-4397-ba4e-5ad76877ec95" providerId="ADAL" clId="{F6A7C780-2806-410D-808C-6C947E957802}" dt="2025-01-22T16:51:44.337" v="3217" actId="478"/>
          <ac:picMkLst>
            <pc:docMk/>
            <pc:sldMk cId="1089141949" sldId="399"/>
            <ac:picMk id="25604" creationId="{BC30A309-140D-EE42-496D-EDEB2D2F4913}"/>
          </ac:picMkLst>
        </pc:picChg>
      </pc:sldChg>
      <pc:sldChg chg="addSp delSp modSp add mod setBg">
        <pc:chgData name="Hani Eldada" userId="1630bdef-7d3c-4397-ba4e-5ad76877ec95" providerId="ADAL" clId="{F6A7C780-2806-410D-808C-6C947E957802}" dt="2025-01-24T12:44:58.795" v="5679" actId="1076"/>
        <pc:sldMkLst>
          <pc:docMk/>
          <pc:sldMk cId="1731265334" sldId="400"/>
        </pc:sldMkLst>
        <pc:spChg chg="add">
          <ac:chgData name="Hani Eldada" userId="1630bdef-7d3c-4397-ba4e-5ad76877ec95" providerId="ADAL" clId="{F6A7C780-2806-410D-808C-6C947E957802}" dt="2025-01-22T17:41:51.606" v="3490"/>
          <ac:spMkLst>
            <pc:docMk/>
            <pc:sldMk cId="1731265334" sldId="400"/>
            <ac:spMk id="3" creationId="{961732AD-424B-8EEB-5C80-2A9C86261337}"/>
          </ac:spMkLst>
        </pc:spChg>
        <pc:spChg chg="del mod">
          <ac:chgData name="Hani Eldada" userId="1630bdef-7d3c-4397-ba4e-5ad76877ec95" providerId="ADAL" clId="{F6A7C780-2806-410D-808C-6C947E957802}" dt="2025-01-24T12:20:23.068" v="5613" actId="478"/>
          <ac:spMkLst>
            <pc:docMk/>
            <pc:sldMk cId="1731265334" sldId="400"/>
            <ac:spMk id="4" creationId="{63AE8ABA-CC5B-2223-1571-A4296489F831}"/>
          </ac:spMkLst>
        </pc:spChg>
        <pc:spChg chg="add">
          <ac:chgData name="Hani Eldada" userId="1630bdef-7d3c-4397-ba4e-5ad76877ec95" providerId="ADAL" clId="{F6A7C780-2806-410D-808C-6C947E957802}" dt="2025-01-22T17:42:01.970" v="3493"/>
          <ac:spMkLst>
            <pc:docMk/>
            <pc:sldMk cId="1731265334" sldId="400"/>
            <ac:spMk id="5" creationId="{E703D547-87B8-D3AF-F494-C0EB30812073}"/>
          </ac:spMkLst>
        </pc:spChg>
        <pc:spChg chg="add mod">
          <ac:chgData name="Hani Eldada" userId="1630bdef-7d3c-4397-ba4e-5ad76877ec95" providerId="ADAL" clId="{F6A7C780-2806-410D-808C-6C947E957802}" dt="2025-01-24T12:35:58.852" v="5665" actId="14100"/>
          <ac:spMkLst>
            <pc:docMk/>
            <pc:sldMk cId="1731265334" sldId="400"/>
            <ac:spMk id="6" creationId="{6BD4B25F-FE16-EE40-4341-02DEB33DFAEB}"/>
          </ac:spMkLst>
        </pc:spChg>
        <pc:spChg chg="add">
          <ac:chgData name="Hani Eldada" userId="1630bdef-7d3c-4397-ba4e-5ad76877ec95" providerId="ADAL" clId="{F6A7C780-2806-410D-808C-6C947E957802}" dt="2025-01-22T17:42:38.708" v="3498"/>
          <ac:spMkLst>
            <pc:docMk/>
            <pc:sldMk cId="1731265334" sldId="400"/>
            <ac:spMk id="6" creationId="{D1439182-91A4-2916-7A67-F727B9548594}"/>
          </ac:spMkLst>
        </pc:spChg>
        <pc:spChg chg="add mod">
          <ac:chgData name="Hani Eldada" userId="1630bdef-7d3c-4397-ba4e-5ad76877ec95" providerId="ADAL" clId="{F6A7C780-2806-410D-808C-6C947E957802}" dt="2025-01-22T17:43:37.809" v="3506"/>
          <ac:spMkLst>
            <pc:docMk/>
            <pc:sldMk cId="1731265334" sldId="400"/>
            <ac:spMk id="7" creationId="{A33BC789-A6AF-CC59-17B8-EE6E63E1E137}"/>
          </ac:spMkLst>
        </pc:spChg>
        <pc:spChg chg="mod">
          <ac:chgData name="Hani Eldada" userId="1630bdef-7d3c-4397-ba4e-5ad76877ec95" providerId="ADAL" clId="{F6A7C780-2806-410D-808C-6C947E957802}" dt="2025-01-24T12:44:58.795" v="5679" actId="1076"/>
          <ac:spMkLst>
            <pc:docMk/>
            <pc:sldMk cId="1731265334" sldId="400"/>
            <ac:spMk id="155" creationId="{00000000-0000-0000-0000-000000000000}"/>
          </ac:spMkLst>
        </pc:spChg>
        <pc:spChg chg="add del">
          <ac:chgData name="Hani Eldada" userId="1630bdef-7d3c-4397-ba4e-5ad76877ec95" providerId="ADAL" clId="{F6A7C780-2806-410D-808C-6C947E957802}" dt="2025-01-24T12:21:00.979" v="5623" actId="26606"/>
          <ac:spMkLst>
            <pc:docMk/>
            <pc:sldMk cId="1731265334" sldId="400"/>
            <ac:spMk id="157" creationId="{53F29798-D584-4792-9B62-3F5F5C36D619}"/>
          </ac:spMkLst>
        </pc:spChg>
        <pc:spChg chg="add del">
          <ac:chgData name="Hani Eldada" userId="1630bdef-7d3c-4397-ba4e-5ad76877ec95" providerId="ADAL" clId="{F6A7C780-2806-410D-808C-6C947E957802}" dt="2025-01-24T12:20:43.903" v="5616" actId="26606"/>
          <ac:spMkLst>
            <pc:docMk/>
            <pc:sldMk cId="1731265334" sldId="400"/>
            <ac:spMk id="160" creationId="{53F29798-D584-4792-9B62-3F5F5C36D619}"/>
          </ac:spMkLst>
        </pc:spChg>
        <pc:picChg chg="add del mod">
          <ac:chgData name="Hani Eldada" userId="1630bdef-7d3c-4397-ba4e-5ad76877ec95" providerId="ADAL" clId="{F6A7C780-2806-410D-808C-6C947E957802}" dt="2025-01-24T12:21:02.660" v="5624" actId="478"/>
          <ac:picMkLst>
            <pc:docMk/>
            <pc:sldMk cId="1731265334" sldId="400"/>
            <ac:picMk id="2" creationId="{3C33C03F-8E2C-4EC0-84D5-3ADE22A8F9FC}"/>
          </ac:picMkLst>
        </pc:picChg>
        <pc:picChg chg="del">
          <ac:chgData name="Hani Eldada" userId="1630bdef-7d3c-4397-ba4e-5ad76877ec95" providerId="ADAL" clId="{F6A7C780-2806-410D-808C-6C947E957802}" dt="2025-01-22T17:24:36.347" v="3431" actId="478"/>
          <ac:picMkLst>
            <pc:docMk/>
            <pc:sldMk cId="1731265334" sldId="400"/>
            <ac:picMk id="2" creationId="{8387690F-9333-525E-DA10-ACEC82DEC345}"/>
          </ac:picMkLst>
        </pc:picChg>
        <pc:picChg chg="add del mod">
          <ac:chgData name="Hani Eldada" userId="1630bdef-7d3c-4397-ba4e-5ad76877ec95" providerId="ADAL" clId="{F6A7C780-2806-410D-808C-6C947E957802}" dt="2025-01-24T12:28:27.405" v="5635" actId="478"/>
          <ac:picMkLst>
            <pc:docMk/>
            <pc:sldMk cId="1731265334" sldId="400"/>
            <ac:picMk id="3" creationId="{EC47564F-10E8-1786-433C-D56821A1B412}"/>
          </ac:picMkLst>
        </pc:picChg>
        <pc:picChg chg="add mod">
          <ac:chgData name="Hani Eldada" userId="1630bdef-7d3c-4397-ba4e-5ad76877ec95" providerId="ADAL" clId="{F6A7C780-2806-410D-808C-6C947E957802}" dt="2025-01-24T12:36:08.939" v="5668" actId="14100"/>
          <ac:picMkLst>
            <pc:docMk/>
            <pc:sldMk cId="1731265334" sldId="400"/>
            <ac:picMk id="5" creationId="{1EAACE04-B8A3-1EEE-DF17-DD117E1F2029}"/>
          </ac:picMkLst>
        </pc:picChg>
      </pc:sldChg>
      <pc:sldChg chg="addSp delSp modSp add mod setBg setClrOvrMap">
        <pc:chgData name="Hani Eldada" userId="1630bdef-7d3c-4397-ba4e-5ad76877ec95" providerId="ADAL" clId="{F6A7C780-2806-410D-808C-6C947E957802}" dt="2025-01-24T08:44:41.829" v="5035" actId="20577"/>
        <pc:sldMkLst>
          <pc:docMk/>
          <pc:sldMk cId="2567512451" sldId="401"/>
        </pc:sldMkLst>
        <pc:spChg chg="del mod">
          <ac:chgData name="Hani Eldada" userId="1630bdef-7d3c-4397-ba4e-5ad76877ec95" providerId="ADAL" clId="{F6A7C780-2806-410D-808C-6C947E957802}" dt="2025-01-22T18:34:27.839" v="3564" actId="478"/>
          <ac:spMkLst>
            <pc:docMk/>
            <pc:sldMk cId="2567512451" sldId="401"/>
            <ac:spMk id="4" creationId="{63AE8ABA-CC5B-2223-1571-A4296489F831}"/>
          </ac:spMkLst>
        </pc:spChg>
        <pc:spChg chg="mod ord">
          <ac:chgData name="Hani Eldada" userId="1630bdef-7d3c-4397-ba4e-5ad76877ec95" providerId="ADAL" clId="{F6A7C780-2806-410D-808C-6C947E957802}" dt="2025-01-24T08:44:41.829" v="5035" actId="20577"/>
          <ac:spMkLst>
            <pc:docMk/>
            <pc:sldMk cId="2567512451" sldId="401"/>
            <ac:spMk id="155" creationId="{00000000-0000-0000-0000-000000000000}"/>
          </ac:spMkLst>
        </pc:spChg>
        <pc:spChg chg="add del">
          <ac:chgData name="Hani Eldada" userId="1630bdef-7d3c-4397-ba4e-5ad76877ec95" providerId="ADAL" clId="{F6A7C780-2806-410D-808C-6C947E957802}" dt="2025-01-22T18:36:59.142" v="3583" actId="26606"/>
          <ac:spMkLst>
            <pc:docMk/>
            <pc:sldMk cId="2567512451" sldId="401"/>
            <ac:spMk id="160" creationId="{37C89E4B-3C9F-44B9-8B86-D9E3D112D8EC}"/>
          </ac:spMkLst>
        </pc:spChg>
        <pc:picChg chg="del">
          <ac:chgData name="Hani Eldada" userId="1630bdef-7d3c-4397-ba4e-5ad76877ec95" providerId="ADAL" clId="{F6A7C780-2806-410D-808C-6C947E957802}" dt="2025-01-22T18:33:57.824" v="3557" actId="478"/>
          <ac:picMkLst>
            <pc:docMk/>
            <pc:sldMk cId="2567512451" sldId="401"/>
            <ac:picMk id="2" creationId="{8387690F-9333-525E-DA10-ACEC82DEC345}"/>
          </ac:picMkLst>
        </pc:picChg>
        <pc:picChg chg="add del mod">
          <ac:chgData name="Hani Eldada" userId="1630bdef-7d3c-4397-ba4e-5ad76877ec95" providerId="ADAL" clId="{F6A7C780-2806-410D-808C-6C947E957802}" dt="2025-01-22T18:35:50.911" v="3573" actId="478"/>
          <ac:picMkLst>
            <pc:docMk/>
            <pc:sldMk cId="2567512451" sldId="401"/>
            <ac:picMk id="3" creationId="{42DE5178-4B95-2DAE-D778-12E16A260FC6}"/>
          </ac:picMkLst>
        </pc:picChg>
        <pc:picChg chg="add del mod">
          <ac:chgData name="Hani Eldada" userId="1630bdef-7d3c-4397-ba4e-5ad76877ec95" providerId="ADAL" clId="{F6A7C780-2806-410D-808C-6C947E957802}" dt="2025-01-22T18:36:02.087" v="3576" actId="478"/>
          <ac:picMkLst>
            <pc:docMk/>
            <pc:sldMk cId="2567512451" sldId="401"/>
            <ac:picMk id="5" creationId="{7F26DEA3-F774-9A54-702E-AB7560BF2915}"/>
          </ac:picMkLst>
        </pc:picChg>
        <pc:picChg chg="add mod">
          <ac:chgData name="Hani Eldada" userId="1630bdef-7d3c-4397-ba4e-5ad76877ec95" providerId="ADAL" clId="{F6A7C780-2806-410D-808C-6C947E957802}" dt="2025-01-22T18:41:52.006" v="3671" actId="14100"/>
          <ac:picMkLst>
            <pc:docMk/>
            <pc:sldMk cId="2567512451" sldId="401"/>
            <ac:picMk id="6" creationId="{8765F870-024A-B039-3055-FFC7BAAD471F}"/>
          </ac:picMkLst>
        </pc:picChg>
        <pc:cxnChg chg="add del">
          <ac:chgData name="Hani Eldada" userId="1630bdef-7d3c-4397-ba4e-5ad76877ec95" providerId="ADAL" clId="{F6A7C780-2806-410D-808C-6C947E957802}" dt="2025-01-22T18:36:59.142" v="3583" actId="26606"/>
          <ac:cxnSpMkLst>
            <pc:docMk/>
            <pc:sldMk cId="2567512451" sldId="401"/>
            <ac:cxnSpMk id="162" creationId="{AA2EAA10-076F-46BD-8F0F-B9A2FB77A85C}"/>
          </ac:cxnSpMkLst>
        </pc:cxnChg>
        <pc:cxnChg chg="add del">
          <ac:chgData name="Hani Eldada" userId="1630bdef-7d3c-4397-ba4e-5ad76877ec95" providerId="ADAL" clId="{F6A7C780-2806-410D-808C-6C947E957802}" dt="2025-01-22T18:36:59.142" v="3583" actId="26606"/>
          <ac:cxnSpMkLst>
            <pc:docMk/>
            <pc:sldMk cId="2567512451" sldId="401"/>
            <ac:cxnSpMk id="164" creationId="{D891E407-403B-4764-86C9-33A56D3BCAA3}"/>
          </ac:cxnSpMkLst>
        </pc:cxnChg>
      </pc:sldChg>
      <pc:sldChg chg="addSp delSp modSp add mod">
        <pc:chgData name="Hani Eldada" userId="1630bdef-7d3c-4397-ba4e-5ad76877ec95" providerId="ADAL" clId="{F6A7C780-2806-410D-808C-6C947E957802}" dt="2025-01-22T18:50:03.621" v="3735" actId="14100"/>
        <pc:sldMkLst>
          <pc:docMk/>
          <pc:sldMk cId="3252867896" sldId="402"/>
        </pc:sldMkLst>
        <pc:spChg chg="del mod">
          <ac:chgData name="Hani Eldada" userId="1630bdef-7d3c-4397-ba4e-5ad76877ec95" providerId="ADAL" clId="{F6A7C780-2806-410D-808C-6C947E957802}" dt="2025-01-22T18:44:30.519" v="3674" actId="478"/>
          <ac:spMkLst>
            <pc:docMk/>
            <pc:sldMk cId="3252867896" sldId="402"/>
            <ac:spMk id="4" creationId="{63AE8ABA-CC5B-2223-1571-A4296489F831}"/>
          </ac:spMkLst>
        </pc:spChg>
        <pc:spChg chg="mod">
          <ac:chgData name="Hani Eldada" userId="1630bdef-7d3c-4397-ba4e-5ad76877ec95" providerId="ADAL" clId="{F6A7C780-2806-410D-808C-6C947E957802}" dt="2025-01-22T18:49:27.625" v="3727" actId="6549"/>
          <ac:spMkLst>
            <pc:docMk/>
            <pc:sldMk cId="3252867896" sldId="402"/>
            <ac:spMk id="155" creationId="{00000000-0000-0000-0000-000000000000}"/>
          </ac:spMkLst>
        </pc:spChg>
        <pc:picChg chg="add mod">
          <ac:chgData name="Hani Eldada" userId="1630bdef-7d3c-4397-ba4e-5ad76877ec95" providerId="ADAL" clId="{F6A7C780-2806-410D-808C-6C947E957802}" dt="2025-01-22T18:50:03.621" v="3735" actId="14100"/>
          <ac:picMkLst>
            <pc:docMk/>
            <pc:sldMk cId="3252867896" sldId="402"/>
            <ac:picMk id="2" creationId="{FF6AEB41-DD03-19FE-A2BC-C2E63295688C}"/>
          </ac:picMkLst>
        </pc:picChg>
      </pc:sldChg>
      <pc:sldChg chg="addSp delSp modSp add mod modCm">
        <pc:chgData name="Hani Eldada" userId="1630bdef-7d3c-4397-ba4e-5ad76877ec95" providerId="ADAL" clId="{F6A7C780-2806-410D-808C-6C947E957802}" dt="2025-01-24T08:58:34.431" v="5117" actId="20577"/>
        <pc:sldMkLst>
          <pc:docMk/>
          <pc:sldMk cId="886677495" sldId="403"/>
        </pc:sldMkLst>
        <pc:spChg chg="add mod">
          <ac:chgData name="Hani Eldada" userId="1630bdef-7d3c-4397-ba4e-5ad76877ec95" providerId="ADAL" clId="{F6A7C780-2806-410D-808C-6C947E957802}" dt="2025-01-22T19:35:04.191" v="3857" actId="1076"/>
          <ac:spMkLst>
            <pc:docMk/>
            <pc:sldMk cId="886677495" sldId="403"/>
            <ac:spMk id="3" creationId="{7AA3EB21-38E5-E47D-4387-E8A091D5EC6E}"/>
          </ac:spMkLst>
        </pc:spChg>
        <pc:spChg chg="mod">
          <ac:chgData name="Hani Eldada" userId="1630bdef-7d3c-4397-ba4e-5ad76877ec95" providerId="ADAL" clId="{F6A7C780-2806-410D-808C-6C947E957802}" dt="2025-01-24T08:58:34.431" v="5117" actId="20577"/>
          <ac:spMkLst>
            <pc:docMk/>
            <pc:sldMk cId="886677495" sldId="403"/>
            <ac:spMk id="155" creationId="{00000000-0000-0000-0000-000000000000}"/>
          </ac:spMkLst>
        </pc:spChg>
        <pc:picChg chg="add del">
          <ac:chgData name="Hani Eldada" userId="1630bdef-7d3c-4397-ba4e-5ad76877ec95" providerId="ADAL" clId="{F6A7C780-2806-410D-808C-6C947E957802}" dt="2025-01-22T19:13:05.584" v="3836" actId="478"/>
          <ac:picMkLst>
            <pc:docMk/>
            <pc:sldMk cId="886677495" sldId="403"/>
            <ac:picMk id="2" creationId="{FF6AEB41-DD03-19FE-A2BC-C2E63295688C}"/>
          </ac:picMkLst>
        </pc:picChg>
        <pc:extLst>
          <p:ext xmlns:p="http://schemas.openxmlformats.org/presentationml/2006/main" uri="{D6D511B9-2390-475A-947B-AFAB55BFBCF1}">
            <pc226:cmChg xmlns:pc226="http://schemas.microsoft.com/office/powerpoint/2022/06/main/command" chg="mod">
              <pc226:chgData name="Hani Eldada" userId="1630bdef-7d3c-4397-ba4e-5ad76877ec95" providerId="ADAL" clId="{F6A7C780-2806-410D-808C-6C947E957802}" dt="2025-01-22T19:13:03.797" v="3835" actId="478"/>
              <pc2:cmMkLst xmlns:pc2="http://schemas.microsoft.com/office/powerpoint/2019/9/main/command">
                <pc:docMk/>
                <pc:sldMk cId="886677495" sldId="403"/>
                <pc2:cmMk id="{63EC07AF-E4CE-411E-83C9-8360C47E2013}"/>
              </pc2:cmMkLst>
            </pc226:cmChg>
          </p:ext>
        </pc:extLst>
      </pc:sldChg>
      <pc:sldChg chg="modSp add mod">
        <pc:chgData name="Hani Eldada" userId="1630bdef-7d3c-4397-ba4e-5ad76877ec95" providerId="ADAL" clId="{F6A7C780-2806-410D-808C-6C947E957802}" dt="2025-01-23T08:26:33.843" v="4029" actId="20577"/>
        <pc:sldMkLst>
          <pc:docMk/>
          <pc:sldMk cId="2415768640" sldId="404"/>
        </pc:sldMkLst>
        <pc:spChg chg="mod">
          <ac:chgData name="Hani Eldada" userId="1630bdef-7d3c-4397-ba4e-5ad76877ec95" providerId="ADAL" clId="{F6A7C780-2806-410D-808C-6C947E957802}" dt="2025-01-23T08:22:21.372" v="3978" actId="20577"/>
          <ac:spMkLst>
            <pc:docMk/>
            <pc:sldMk cId="2415768640" sldId="404"/>
            <ac:spMk id="4" creationId="{63AE8ABA-CC5B-2223-1571-A4296489F831}"/>
          </ac:spMkLst>
        </pc:spChg>
        <pc:spChg chg="mod">
          <ac:chgData name="Hani Eldada" userId="1630bdef-7d3c-4397-ba4e-5ad76877ec95" providerId="ADAL" clId="{F6A7C780-2806-410D-808C-6C947E957802}" dt="2025-01-23T08:26:33.843" v="4029" actId="20577"/>
          <ac:spMkLst>
            <pc:docMk/>
            <pc:sldMk cId="2415768640" sldId="404"/>
            <ac:spMk id="155" creationId="{00000000-0000-0000-0000-000000000000}"/>
          </ac:spMkLst>
        </pc:spChg>
      </pc:sldChg>
      <pc:sldChg chg="modSp add mod">
        <pc:chgData name="Hani Eldada" userId="1630bdef-7d3c-4397-ba4e-5ad76877ec95" providerId="ADAL" clId="{F6A7C780-2806-410D-808C-6C947E957802}" dt="2025-01-24T08:53:50.497" v="5076" actId="14100"/>
        <pc:sldMkLst>
          <pc:docMk/>
          <pc:sldMk cId="3108015023" sldId="405"/>
        </pc:sldMkLst>
        <pc:spChg chg="mod">
          <ac:chgData name="Hani Eldada" userId="1630bdef-7d3c-4397-ba4e-5ad76877ec95" providerId="ADAL" clId="{F6A7C780-2806-410D-808C-6C947E957802}" dt="2025-01-23T12:00:50.906" v="4622" actId="20577"/>
          <ac:spMkLst>
            <pc:docMk/>
            <pc:sldMk cId="3108015023" sldId="405"/>
            <ac:spMk id="4" creationId="{63AE8ABA-CC5B-2223-1571-A4296489F831}"/>
          </ac:spMkLst>
        </pc:spChg>
        <pc:spChg chg="mod">
          <ac:chgData name="Hani Eldada" userId="1630bdef-7d3c-4397-ba4e-5ad76877ec95" providerId="ADAL" clId="{F6A7C780-2806-410D-808C-6C947E957802}" dt="2025-01-24T08:53:50.497" v="5076" actId="14100"/>
          <ac:spMkLst>
            <pc:docMk/>
            <pc:sldMk cId="3108015023" sldId="405"/>
            <ac:spMk id="155" creationId="{00000000-0000-0000-0000-000000000000}"/>
          </ac:spMkLst>
        </pc:spChg>
      </pc:sldChg>
      <pc:sldChg chg="addSp delSp modSp add mod setBg setClrOvrMap">
        <pc:chgData name="Hani Eldada" userId="1630bdef-7d3c-4397-ba4e-5ad76877ec95" providerId="ADAL" clId="{F6A7C780-2806-410D-808C-6C947E957802}" dt="2025-01-24T08:59:01.552" v="5118" actId="20577"/>
        <pc:sldMkLst>
          <pc:docMk/>
          <pc:sldMk cId="3285336841" sldId="406"/>
        </pc:sldMkLst>
        <pc:spChg chg="del mod">
          <ac:chgData name="Hani Eldada" userId="1630bdef-7d3c-4397-ba4e-5ad76877ec95" providerId="ADAL" clId="{F6A7C780-2806-410D-808C-6C947E957802}" dt="2025-01-23T08:56:24.618" v="4131" actId="478"/>
          <ac:spMkLst>
            <pc:docMk/>
            <pc:sldMk cId="3285336841" sldId="406"/>
            <ac:spMk id="3" creationId="{7AA3EB21-38E5-E47D-4387-E8A091D5EC6E}"/>
          </ac:spMkLst>
        </pc:spChg>
        <pc:spChg chg="mod ord">
          <ac:chgData name="Hani Eldada" userId="1630bdef-7d3c-4397-ba4e-5ad76877ec95" providerId="ADAL" clId="{F6A7C780-2806-410D-808C-6C947E957802}" dt="2025-01-24T08:59:01.552" v="5118" actId="20577"/>
          <ac:spMkLst>
            <pc:docMk/>
            <pc:sldMk cId="3285336841" sldId="406"/>
            <ac:spMk id="155" creationId="{00000000-0000-0000-0000-000000000000}"/>
          </ac:spMkLst>
        </pc:spChg>
        <pc:spChg chg="add del">
          <ac:chgData name="Hani Eldada" userId="1630bdef-7d3c-4397-ba4e-5ad76877ec95" providerId="ADAL" clId="{F6A7C780-2806-410D-808C-6C947E957802}" dt="2025-01-23T08:57:19.788" v="4136" actId="26606"/>
          <ac:spMkLst>
            <pc:docMk/>
            <pc:sldMk cId="3285336841" sldId="406"/>
            <ac:spMk id="160" creationId="{37C89E4B-3C9F-44B9-8B86-D9E3D112D8EC}"/>
          </ac:spMkLst>
        </pc:spChg>
        <pc:picChg chg="add mod">
          <ac:chgData name="Hani Eldada" userId="1630bdef-7d3c-4397-ba4e-5ad76877ec95" providerId="ADAL" clId="{F6A7C780-2806-410D-808C-6C947E957802}" dt="2025-01-23T08:57:49.379" v="4141" actId="14100"/>
          <ac:picMkLst>
            <pc:docMk/>
            <pc:sldMk cId="3285336841" sldId="406"/>
            <ac:picMk id="4" creationId="{1583A2A0-7B29-74A7-E7A3-AFDC3F847F68}"/>
          </ac:picMkLst>
        </pc:picChg>
        <pc:cxnChg chg="add del">
          <ac:chgData name="Hani Eldada" userId="1630bdef-7d3c-4397-ba4e-5ad76877ec95" providerId="ADAL" clId="{F6A7C780-2806-410D-808C-6C947E957802}" dt="2025-01-23T08:57:19.788" v="4136" actId="26606"/>
          <ac:cxnSpMkLst>
            <pc:docMk/>
            <pc:sldMk cId="3285336841" sldId="406"/>
            <ac:cxnSpMk id="162" creationId="{AA2EAA10-076F-46BD-8F0F-B9A2FB77A85C}"/>
          </ac:cxnSpMkLst>
        </pc:cxnChg>
        <pc:cxnChg chg="add del">
          <ac:chgData name="Hani Eldada" userId="1630bdef-7d3c-4397-ba4e-5ad76877ec95" providerId="ADAL" clId="{F6A7C780-2806-410D-808C-6C947E957802}" dt="2025-01-23T08:57:19.788" v="4136" actId="26606"/>
          <ac:cxnSpMkLst>
            <pc:docMk/>
            <pc:sldMk cId="3285336841" sldId="406"/>
            <ac:cxnSpMk id="164" creationId="{D891E407-403B-4764-86C9-33A56D3BCAA3}"/>
          </ac:cxnSpMkLst>
        </pc:cxnChg>
      </pc:sldChg>
      <pc:sldChg chg="addSp delSp modSp add mod">
        <pc:chgData name="Hani Eldada" userId="1630bdef-7d3c-4397-ba4e-5ad76877ec95" providerId="ADAL" clId="{F6A7C780-2806-410D-808C-6C947E957802}" dt="2025-01-23T09:04:53.018" v="4250" actId="14100"/>
        <pc:sldMkLst>
          <pc:docMk/>
          <pc:sldMk cId="3669549249" sldId="407"/>
        </pc:sldMkLst>
        <pc:spChg chg="mod">
          <ac:chgData name="Hani Eldada" userId="1630bdef-7d3c-4397-ba4e-5ad76877ec95" providerId="ADAL" clId="{F6A7C780-2806-410D-808C-6C947E957802}" dt="2025-01-23T09:04:11.932" v="4243" actId="20577"/>
          <ac:spMkLst>
            <pc:docMk/>
            <pc:sldMk cId="3669549249" sldId="407"/>
            <ac:spMk id="155" creationId="{00000000-0000-0000-0000-000000000000}"/>
          </ac:spMkLst>
        </pc:spChg>
        <pc:picChg chg="add mod">
          <ac:chgData name="Hani Eldada" userId="1630bdef-7d3c-4397-ba4e-5ad76877ec95" providerId="ADAL" clId="{F6A7C780-2806-410D-808C-6C947E957802}" dt="2025-01-23T09:04:53.018" v="4250" actId="14100"/>
          <ac:picMkLst>
            <pc:docMk/>
            <pc:sldMk cId="3669549249" sldId="407"/>
            <ac:picMk id="3" creationId="{7975DA8C-C9EA-5132-22DA-1FC5094E6DF7}"/>
          </ac:picMkLst>
        </pc:picChg>
        <pc:picChg chg="del">
          <ac:chgData name="Hani Eldada" userId="1630bdef-7d3c-4397-ba4e-5ad76877ec95" providerId="ADAL" clId="{F6A7C780-2806-410D-808C-6C947E957802}" dt="2025-01-23T09:04:14.876" v="4244" actId="478"/>
          <ac:picMkLst>
            <pc:docMk/>
            <pc:sldMk cId="3669549249" sldId="407"/>
            <ac:picMk id="4" creationId="{1583A2A0-7B29-74A7-E7A3-AFDC3F847F68}"/>
          </ac:picMkLst>
        </pc:picChg>
      </pc:sldChg>
      <pc:sldChg chg="modSp add mod ord">
        <pc:chgData name="Hani Eldada" userId="1630bdef-7d3c-4397-ba4e-5ad76877ec95" providerId="ADAL" clId="{F6A7C780-2806-410D-808C-6C947E957802}" dt="2025-01-24T11:09:45.517" v="5559"/>
        <pc:sldMkLst>
          <pc:docMk/>
          <pc:sldMk cId="2855256277" sldId="408"/>
        </pc:sldMkLst>
        <pc:spChg chg="mod">
          <ac:chgData name="Hani Eldada" userId="1630bdef-7d3c-4397-ba4e-5ad76877ec95" providerId="ADAL" clId="{F6A7C780-2806-410D-808C-6C947E957802}" dt="2025-01-24T08:24:57.672" v="4900" actId="255"/>
          <ac:spMkLst>
            <pc:docMk/>
            <pc:sldMk cId="2855256277" sldId="408"/>
            <ac:spMk id="155" creationId="{00000000-0000-0000-0000-000000000000}"/>
          </ac:spMkLst>
        </pc:spChg>
        <pc:picChg chg="mod">
          <ac:chgData name="Hani Eldada" userId="1630bdef-7d3c-4397-ba4e-5ad76877ec95" providerId="ADAL" clId="{F6A7C780-2806-410D-808C-6C947E957802}" dt="2025-01-23T12:22:22.249" v="4786" actId="14100"/>
          <ac:picMkLst>
            <pc:docMk/>
            <pc:sldMk cId="2855256277" sldId="408"/>
            <ac:picMk id="10" creationId="{0BC45912-76E2-DC78-82BD-07967F22C072}"/>
          </ac:picMkLst>
        </pc:picChg>
      </pc:sldChg>
      <pc:sldChg chg="addSp delSp modSp add mod ord">
        <pc:chgData name="Hani Eldada" userId="1630bdef-7d3c-4397-ba4e-5ad76877ec95" providerId="ADAL" clId="{F6A7C780-2806-410D-808C-6C947E957802}" dt="2025-01-27T08:58:25.551" v="5726" actId="255"/>
        <pc:sldMkLst>
          <pc:docMk/>
          <pc:sldMk cId="1304702014" sldId="409"/>
        </pc:sldMkLst>
        <pc:spChg chg="mod">
          <ac:chgData name="Hani Eldada" userId="1630bdef-7d3c-4397-ba4e-5ad76877ec95" providerId="ADAL" clId="{F6A7C780-2806-410D-808C-6C947E957802}" dt="2025-01-27T08:58:25.551" v="5726" actId="255"/>
          <ac:spMkLst>
            <pc:docMk/>
            <pc:sldMk cId="1304702014" sldId="409"/>
            <ac:spMk id="155" creationId="{00000000-0000-0000-0000-000000000000}"/>
          </ac:spMkLst>
        </pc:spChg>
        <pc:picChg chg="add mod">
          <ac:chgData name="Hani Eldada" userId="1630bdef-7d3c-4397-ba4e-5ad76877ec95" providerId="ADAL" clId="{F6A7C780-2806-410D-808C-6C947E957802}" dt="2025-01-24T08:22:23.755" v="4886" actId="1076"/>
          <ac:picMkLst>
            <pc:docMk/>
            <pc:sldMk cId="1304702014" sldId="409"/>
            <ac:picMk id="3" creationId="{508FA77C-0DAA-F7F4-0D9E-CC60F894C0BA}"/>
          </ac:picMkLst>
        </pc:picChg>
        <pc:picChg chg="del">
          <ac:chgData name="Hani Eldada" userId="1630bdef-7d3c-4397-ba4e-5ad76877ec95" providerId="ADAL" clId="{F6A7C780-2806-410D-808C-6C947E957802}" dt="2025-01-23T11:12:49.675" v="4439" actId="478"/>
          <ac:picMkLst>
            <pc:docMk/>
            <pc:sldMk cId="1304702014" sldId="409"/>
            <ac:picMk id="4" creationId="{8A13C642-C431-4F60-DC8F-731302A80C46}"/>
          </ac:picMkLst>
        </pc:picChg>
        <pc:picChg chg="del">
          <ac:chgData name="Hani Eldada" userId="1630bdef-7d3c-4397-ba4e-5ad76877ec95" providerId="ADAL" clId="{F6A7C780-2806-410D-808C-6C947E957802}" dt="2025-01-23T11:12:50.711" v="4440" actId="478"/>
          <ac:picMkLst>
            <pc:docMk/>
            <pc:sldMk cId="1304702014" sldId="409"/>
            <ac:picMk id="8" creationId="{B9864306-2773-22F3-15FC-D041DC371F35}"/>
          </ac:picMkLst>
        </pc:picChg>
      </pc:sldChg>
      <pc:sldChg chg="addSp delSp modSp add mod setBg">
        <pc:chgData name="Hani Eldada" userId="1630bdef-7d3c-4397-ba4e-5ad76877ec95" providerId="ADAL" clId="{F6A7C780-2806-410D-808C-6C947E957802}" dt="2025-01-24T09:02:25.845" v="5139" actId="14100"/>
        <pc:sldMkLst>
          <pc:docMk/>
          <pc:sldMk cId="3919372092" sldId="410"/>
        </pc:sldMkLst>
        <pc:spChg chg="add">
          <ac:chgData name="Hani Eldada" userId="1630bdef-7d3c-4397-ba4e-5ad76877ec95" providerId="ADAL" clId="{F6A7C780-2806-410D-808C-6C947E957802}" dt="2025-01-23T12:18:55.071" v="4680"/>
          <ac:spMkLst>
            <pc:docMk/>
            <pc:sldMk cId="3919372092" sldId="410"/>
            <ac:spMk id="11" creationId="{2EEEF630-E4E6-4552-037F-C065C4CAA7FD}"/>
          </ac:spMkLst>
        </pc:spChg>
        <pc:spChg chg="mod ord">
          <ac:chgData name="Hani Eldada" userId="1630bdef-7d3c-4397-ba4e-5ad76877ec95" providerId="ADAL" clId="{F6A7C780-2806-410D-808C-6C947E957802}" dt="2025-01-24T09:02:15.105" v="5137" actId="255"/>
          <ac:spMkLst>
            <pc:docMk/>
            <pc:sldMk cId="3919372092" sldId="410"/>
            <ac:spMk id="155" creationId="{00000000-0000-0000-0000-000000000000}"/>
          </ac:spMkLst>
        </pc:spChg>
        <pc:spChg chg="add del">
          <ac:chgData name="Hani Eldada" userId="1630bdef-7d3c-4397-ba4e-5ad76877ec95" providerId="ADAL" clId="{F6A7C780-2806-410D-808C-6C947E957802}" dt="2025-01-23T12:10:40.811" v="4676" actId="26606"/>
          <ac:spMkLst>
            <pc:docMk/>
            <pc:sldMk cId="3919372092" sldId="410"/>
            <ac:spMk id="160" creationId="{6C9ECD1F-1B32-4E48-9736-A1BC9A3237E0}"/>
          </ac:spMkLst>
        </pc:spChg>
        <pc:spChg chg="add del">
          <ac:chgData name="Hani Eldada" userId="1630bdef-7d3c-4397-ba4e-5ad76877ec95" providerId="ADAL" clId="{F6A7C780-2806-410D-808C-6C947E957802}" dt="2025-01-23T12:10:40.811" v="4676" actId="26606"/>
          <ac:spMkLst>
            <pc:docMk/>
            <pc:sldMk cId="3919372092" sldId="410"/>
            <ac:spMk id="162" creationId="{90F533E9-6690-41A8-A372-4C6C622D028D}"/>
          </ac:spMkLst>
        </pc:spChg>
        <pc:spChg chg="add del">
          <ac:chgData name="Hani Eldada" userId="1630bdef-7d3c-4397-ba4e-5ad76877ec95" providerId="ADAL" clId="{F6A7C780-2806-410D-808C-6C947E957802}" dt="2025-01-23T12:10:40.811" v="4676" actId="26606"/>
          <ac:spMkLst>
            <pc:docMk/>
            <pc:sldMk cId="3919372092" sldId="410"/>
            <ac:spMk id="164" creationId="{99413ED5-9ED4-4772-BCE4-2BCAE6B12E35}"/>
          </ac:spMkLst>
        </pc:spChg>
        <pc:spChg chg="add del">
          <ac:chgData name="Hani Eldada" userId="1630bdef-7d3c-4397-ba4e-5ad76877ec95" providerId="ADAL" clId="{F6A7C780-2806-410D-808C-6C947E957802}" dt="2025-01-23T12:10:40.811" v="4676" actId="26606"/>
          <ac:spMkLst>
            <pc:docMk/>
            <pc:sldMk cId="3919372092" sldId="410"/>
            <ac:spMk id="166" creationId="{04357C93-F0CB-4A1C-8F77-4E9063789819}"/>
          </ac:spMkLst>
        </pc:spChg>
        <pc:spChg chg="add del">
          <ac:chgData name="Hani Eldada" userId="1630bdef-7d3c-4397-ba4e-5ad76877ec95" providerId="ADAL" clId="{F6A7C780-2806-410D-808C-6C947E957802}" dt="2025-01-23T12:11:00.076" v="4678" actId="26606"/>
          <ac:spMkLst>
            <pc:docMk/>
            <pc:sldMk cId="3919372092" sldId="410"/>
            <ac:spMk id="168" creationId="{58D235B8-3D10-493F-88AC-84BB404C1B5A}"/>
          </ac:spMkLst>
        </pc:spChg>
        <pc:spChg chg="add del">
          <ac:chgData name="Hani Eldada" userId="1630bdef-7d3c-4397-ba4e-5ad76877ec95" providerId="ADAL" clId="{F6A7C780-2806-410D-808C-6C947E957802}" dt="2025-01-23T12:11:00.076" v="4678" actId="26606"/>
          <ac:spMkLst>
            <pc:docMk/>
            <pc:sldMk cId="3919372092" sldId="410"/>
            <ac:spMk id="169" creationId="{A93898FF-D987-4B0E-BFB4-85F5EB356D4D}"/>
          </ac:spMkLst>
        </pc:spChg>
        <pc:spChg chg="add del">
          <ac:chgData name="Hani Eldada" userId="1630bdef-7d3c-4397-ba4e-5ad76877ec95" providerId="ADAL" clId="{F6A7C780-2806-410D-808C-6C947E957802}" dt="2025-01-23T12:11:00.076" v="4678" actId="26606"/>
          <ac:spMkLst>
            <pc:docMk/>
            <pc:sldMk cId="3919372092" sldId="410"/>
            <ac:spMk id="170" creationId="{42A4FC2C-047E-45A5-965D-8E1E3BF09BC6}"/>
          </ac:spMkLst>
        </pc:spChg>
        <pc:spChg chg="add del">
          <ac:chgData name="Hani Eldada" userId="1630bdef-7d3c-4397-ba4e-5ad76877ec95" providerId="ADAL" clId="{F6A7C780-2806-410D-808C-6C947E957802}" dt="2025-01-23T12:11:00.076" v="4678" actId="26606"/>
          <ac:spMkLst>
            <pc:docMk/>
            <pc:sldMk cId="3919372092" sldId="410"/>
            <ac:spMk id="171" creationId="{612F383F-B981-4BC3-9E2B-7BE938CEF3EC}"/>
          </ac:spMkLst>
        </pc:spChg>
        <pc:spChg chg="add del">
          <ac:chgData name="Hani Eldada" userId="1630bdef-7d3c-4397-ba4e-5ad76877ec95" providerId="ADAL" clId="{F6A7C780-2806-410D-808C-6C947E957802}" dt="2025-01-23T12:11:00.076" v="4678" actId="26606"/>
          <ac:spMkLst>
            <pc:docMk/>
            <pc:sldMk cId="3919372092" sldId="410"/>
            <ac:spMk id="172" creationId="{5AA485AD-076E-4077-A6E6-C3C9F0C39FF2}"/>
          </ac:spMkLst>
        </pc:spChg>
        <pc:picChg chg="del">
          <ac:chgData name="Hani Eldada" userId="1630bdef-7d3c-4397-ba4e-5ad76877ec95" providerId="ADAL" clId="{F6A7C780-2806-410D-808C-6C947E957802}" dt="2025-01-23T12:06:30.458" v="4624" actId="478"/>
          <ac:picMkLst>
            <pc:docMk/>
            <pc:sldMk cId="3919372092" sldId="410"/>
            <ac:picMk id="3" creationId="{7975DA8C-C9EA-5132-22DA-1FC5094E6DF7}"/>
          </ac:picMkLst>
        </pc:picChg>
        <pc:picChg chg="add mod ord">
          <ac:chgData name="Hani Eldada" userId="1630bdef-7d3c-4397-ba4e-5ad76877ec95" providerId="ADAL" clId="{F6A7C780-2806-410D-808C-6C947E957802}" dt="2025-01-24T09:02:25.845" v="5139" actId="14100"/>
          <ac:picMkLst>
            <pc:docMk/>
            <pc:sldMk cId="3919372092" sldId="410"/>
            <ac:picMk id="4" creationId="{C80218E1-D057-2760-AE3E-CBB444B56B2E}"/>
          </ac:picMkLst>
        </pc:picChg>
        <pc:picChg chg="add mod">
          <ac:chgData name="Hani Eldada" userId="1630bdef-7d3c-4397-ba4e-5ad76877ec95" providerId="ADAL" clId="{F6A7C780-2806-410D-808C-6C947E957802}" dt="2025-01-24T09:02:22.133" v="5138" actId="14100"/>
          <ac:picMkLst>
            <pc:docMk/>
            <pc:sldMk cId="3919372092" sldId="410"/>
            <ac:picMk id="6" creationId="{99B93685-A71D-459F-E855-2433CF620C71}"/>
          </ac:picMkLst>
        </pc:picChg>
        <pc:picChg chg="add mod ord">
          <ac:chgData name="Hani Eldada" userId="1630bdef-7d3c-4397-ba4e-5ad76877ec95" providerId="ADAL" clId="{F6A7C780-2806-410D-808C-6C947E957802}" dt="2025-01-23T12:11:00.076" v="4678" actId="26606"/>
          <ac:picMkLst>
            <pc:docMk/>
            <pc:sldMk cId="3919372092" sldId="410"/>
            <ac:picMk id="8" creationId="{56C27547-D39E-FD96-6AFF-5412B8B90482}"/>
          </ac:picMkLst>
        </pc:picChg>
        <pc:picChg chg="add mod ord">
          <ac:chgData name="Hani Eldada" userId="1630bdef-7d3c-4397-ba4e-5ad76877ec95" providerId="ADAL" clId="{F6A7C780-2806-410D-808C-6C947E957802}" dt="2025-01-23T12:11:00.076" v="4678" actId="26606"/>
          <ac:picMkLst>
            <pc:docMk/>
            <pc:sldMk cId="3919372092" sldId="410"/>
            <ac:picMk id="10" creationId="{CBE444F5-80F5-1598-447A-D15979CEC4F4}"/>
          </ac:picMkLst>
        </pc:picChg>
        <pc:picChg chg="add del">
          <ac:chgData name="Hani Eldada" userId="1630bdef-7d3c-4397-ba4e-5ad76877ec95" providerId="ADAL" clId="{F6A7C780-2806-410D-808C-6C947E957802}" dt="2025-01-23T12:11:00.076" v="4678" actId="26606"/>
          <ac:picMkLst>
            <pc:docMk/>
            <pc:sldMk cId="3919372092" sldId="410"/>
            <ac:picMk id="173" creationId="{D088DBDF-80D5-4FC0-8A54-9D660B728DC4}"/>
          </ac:picMkLst>
        </pc:picChg>
      </pc:sldChg>
      <pc:sldChg chg="modSp add mod">
        <pc:chgData name="Hani Eldada" userId="1630bdef-7d3c-4397-ba4e-5ad76877ec95" providerId="ADAL" clId="{F6A7C780-2806-410D-808C-6C947E957802}" dt="2025-01-23T12:20:59.305" v="4782" actId="20577"/>
        <pc:sldMkLst>
          <pc:docMk/>
          <pc:sldMk cId="887709411" sldId="411"/>
        </pc:sldMkLst>
        <pc:spChg chg="mod">
          <ac:chgData name="Hani Eldada" userId="1630bdef-7d3c-4397-ba4e-5ad76877ec95" providerId="ADAL" clId="{F6A7C780-2806-410D-808C-6C947E957802}" dt="2025-01-23T12:20:59.305" v="4782" actId="20577"/>
          <ac:spMkLst>
            <pc:docMk/>
            <pc:sldMk cId="887709411" sldId="411"/>
            <ac:spMk id="231" creationId="{00000000-0000-0000-0000-000000000000}"/>
          </ac:spMkLst>
        </pc:spChg>
      </pc:sldChg>
      <pc:sldChg chg="addSp delSp modSp add mod ord setBg">
        <pc:chgData name="Hani Eldada" userId="1630bdef-7d3c-4397-ba4e-5ad76877ec95" providerId="ADAL" clId="{F6A7C780-2806-410D-808C-6C947E957802}" dt="2025-01-27T08:58:07.606" v="5725" actId="14100"/>
        <pc:sldMkLst>
          <pc:docMk/>
          <pc:sldMk cId="284597714" sldId="412"/>
        </pc:sldMkLst>
        <pc:spChg chg="mod ord">
          <ac:chgData name="Hani Eldada" userId="1630bdef-7d3c-4397-ba4e-5ad76877ec95" providerId="ADAL" clId="{F6A7C780-2806-410D-808C-6C947E957802}" dt="2025-01-24T09:45:55.158" v="5404" actId="6549"/>
          <ac:spMkLst>
            <pc:docMk/>
            <pc:sldMk cId="284597714" sldId="412"/>
            <ac:spMk id="155" creationId="{00000000-0000-0000-0000-000000000000}"/>
          </ac:spMkLst>
        </pc:spChg>
        <pc:spChg chg="add">
          <ac:chgData name="Hani Eldada" userId="1630bdef-7d3c-4397-ba4e-5ad76877ec95" providerId="ADAL" clId="{F6A7C780-2806-410D-808C-6C947E957802}" dt="2025-01-24T09:41:50.791" v="5368" actId="26606"/>
          <ac:spMkLst>
            <pc:docMk/>
            <pc:sldMk cId="284597714" sldId="412"/>
            <ac:spMk id="157" creationId="{022BDE4A-8A20-4A69-9C5A-581C82036A4D}"/>
          </ac:spMkLst>
        </pc:spChg>
        <pc:spChg chg="add del">
          <ac:chgData name="Hani Eldada" userId="1630bdef-7d3c-4397-ba4e-5ad76877ec95" providerId="ADAL" clId="{F6A7C780-2806-410D-808C-6C947E957802}" dt="2025-01-24T09:33:09.959" v="5176" actId="26606"/>
          <ac:spMkLst>
            <pc:docMk/>
            <pc:sldMk cId="284597714" sldId="412"/>
            <ac:spMk id="160" creationId="{72018E1B-E0B9-4440-AFF3-4112E50A2763}"/>
          </ac:spMkLst>
        </pc:spChg>
        <pc:spChg chg="add del">
          <ac:chgData name="Hani Eldada" userId="1630bdef-7d3c-4397-ba4e-5ad76877ec95" providerId="ADAL" clId="{F6A7C780-2806-410D-808C-6C947E957802}" dt="2025-01-24T09:33:11.219" v="5178" actId="26606"/>
          <ac:spMkLst>
            <pc:docMk/>
            <pc:sldMk cId="284597714" sldId="412"/>
            <ac:spMk id="162" creationId="{612F383F-B981-4BC3-9E2B-7BE938CEF3EC}"/>
          </ac:spMkLst>
        </pc:spChg>
        <pc:spChg chg="add del">
          <ac:chgData name="Hani Eldada" userId="1630bdef-7d3c-4397-ba4e-5ad76877ec95" providerId="ADAL" clId="{F6A7C780-2806-410D-808C-6C947E957802}" dt="2025-01-24T09:33:11.219" v="5178" actId="26606"/>
          <ac:spMkLst>
            <pc:docMk/>
            <pc:sldMk cId="284597714" sldId="412"/>
            <ac:spMk id="163" creationId="{A93898FF-D987-4B0E-BFB4-85F5EB356D4D}"/>
          </ac:spMkLst>
        </pc:spChg>
        <pc:spChg chg="add del">
          <ac:chgData name="Hani Eldada" userId="1630bdef-7d3c-4397-ba4e-5ad76877ec95" providerId="ADAL" clId="{F6A7C780-2806-410D-808C-6C947E957802}" dt="2025-01-24T09:33:11.219" v="5178" actId="26606"/>
          <ac:spMkLst>
            <pc:docMk/>
            <pc:sldMk cId="284597714" sldId="412"/>
            <ac:spMk id="164" creationId="{5AA485AD-076E-4077-A6E6-C3C9F0C39FF2}"/>
          </ac:spMkLst>
        </pc:spChg>
        <pc:spChg chg="add del">
          <ac:chgData name="Hani Eldada" userId="1630bdef-7d3c-4397-ba4e-5ad76877ec95" providerId="ADAL" clId="{F6A7C780-2806-410D-808C-6C947E957802}" dt="2025-01-24T09:33:11.219" v="5178" actId="26606"/>
          <ac:spMkLst>
            <pc:docMk/>
            <pc:sldMk cId="284597714" sldId="412"/>
            <ac:spMk id="168" creationId="{58D235B8-3D10-493F-88AC-84BB404C1B5A}"/>
          </ac:spMkLst>
        </pc:spChg>
        <pc:spChg chg="add del">
          <ac:chgData name="Hani Eldada" userId="1630bdef-7d3c-4397-ba4e-5ad76877ec95" providerId="ADAL" clId="{F6A7C780-2806-410D-808C-6C947E957802}" dt="2025-01-24T09:33:11.219" v="5178" actId="26606"/>
          <ac:spMkLst>
            <pc:docMk/>
            <pc:sldMk cId="284597714" sldId="412"/>
            <ac:spMk id="170" creationId="{42A4FC2C-047E-45A5-965D-8E1E3BF09BC6}"/>
          </ac:spMkLst>
        </pc:spChg>
        <pc:spChg chg="add del">
          <ac:chgData name="Hani Eldada" userId="1630bdef-7d3c-4397-ba4e-5ad76877ec95" providerId="ADAL" clId="{F6A7C780-2806-410D-808C-6C947E957802}" dt="2025-01-24T09:33:12.235" v="5180" actId="26606"/>
          <ac:spMkLst>
            <pc:docMk/>
            <pc:sldMk cId="284597714" sldId="412"/>
            <ac:spMk id="172" creationId="{72018E1B-E0B9-4440-AFF3-4112E50A2763}"/>
          </ac:spMkLst>
        </pc:spChg>
        <pc:spChg chg="add del">
          <ac:chgData name="Hani Eldada" userId="1630bdef-7d3c-4397-ba4e-5ad76877ec95" providerId="ADAL" clId="{F6A7C780-2806-410D-808C-6C947E957802}" dt="2025-01-24T09:33:16.650" v="5182" actId="26606"/>
          <ac:spMkLst>
            <pc:docMk/>
            <pc:sldMk cId="284597714" sldId="412"/>
            <ac:spMk id="174" creationId="{A93898FF-D987-4B0E-BFB4-85F5EB356D4D}"/>
          </ac:spMkLst>
        </pc:spChg>
        <pc:spChg chg="add del">
          <ac:chgData name="Hani Eldada" userId="1630bdef-7d3c-4397-ba4e-5ad76877ec95" providerId="ADAL" clId="{F6A7C780-2806-410D-808C-6C947E957802}" dt="2025-01-24T09:33:16.650" v="5182" actId="26606"/>
          <ac:spMkLst>
            <pc:docMk/>
            <pc:sldMk cId="284597714" sldId="412"/>
            <ac:spMk id="175" creationId="{612F383F-B981-4BC3-9E2B-7BE938CEF3EC}"/>
          </ac:spMkLst>
        </pc:spChg>
        <pc:spChg chg="add del">
          <ac:chgData name="Hani Eldada" userId="1630bdef-7d3c-4397-ba4e-5ad76877ec95" providerId="ADAL" clId="{F6A7C780-2806-410D-808C-6C947E957802}" dt="2025-01-24T09:33:16.650" v="5182" actId="26606"/>
          <ac:spMkLst>
            <pc:docMk/>
            <pc:sldMk cId="284597714" sldId="412"/>
            <ac:spMk id="176" creationId="{5AA485AD-076E-4077-A6E6-C3C9F0C39FF2}"/>
          </ac:spMkLst>
        </pc:spChg>
        <pc:spChg chg="add del">
          <ac:chgData name="Hani Eldada" userId="1630bdef-7d3c-4397-ba4e-5ad76877ec95" providerId="ADAL" clId="{F6A7C780-2806-410D-808C-6C947E957802}" dt="2025-01-24T09:33:16.650" v="5182" actId="26606"/>
          <ac:spMkLst>
            <pc:docMk/>
            <pc:sldMk cId="284597714" sldId="412"/>
            <ac:spMk id="178" creationId="{58D235B8-3D10-493F-88AC-84BB404C1B5A}"/>
          </ac:spMkLst>
        </pc:spChg>
        <pc:spChg chg="add del">
          <ac:chgData name="Hani Eldada" userId="1630bdef-7d3c-4397-ba4e-5ad76877ec95" providerId="ADAL" clId="{F6A7C780-2806-410D-808C-6C947E957802}" dt="2025-01-24T09:33:16.650" v="5182" actId="26606"/>
          <ac:spMkLst>
            <pc:docMk/>
            <pc:sldMk cId="284597714" sldId="412"/>
            <ac:spMk id="179" creationId="{42A4FC2C-047E-45A5-965D-8E1E3BF09BC6}"/>
          </ac:spMkLst>
        </pc:spChg>
        <pc:spChg chg="add del">
          <ac:chgData name="Hani Eldada" userId="1630bdef-7d3c-4397-ba4e-5ad76877ec95" providerId="ADAL" clId="{F6A7C780-2806-410D-808C-6C947E957802}" dt="2025-01-24T09:33:18.890" v="5184" actId="26606"/>
          <ac:spMkLst>
            <pc:docMk/>
            <pc:sldMk cId="284597714" sldId="412"/>
            <ac:spMk id="181" creationId="{D48D9584-D2FD-48CE-9E17-4E250B743B5F}"/>
          </ac:spMkLst>
        </pc:spChg>
        <pc:spChg chg="add del">
          <ac:chgData name="Hani Eldada" userId="1630bdef-7d3c-4397-ba4e-5ad76877ec95" providerId="ADAL" clId="{F6A7C780-2806-410D-808C-6C947E957802}" dt="2025-01-24T09:33:18.890" v="5184" actId="26606"/>
          <ac:spMkLst>
            <pc:docMk/>
            <pc:sldMk cId="284597714" sldId="412"/>
            <ac:spMk id="182" creationId="{CA17DEF4-6C5D-41C6-8D93-5C7CFD7ADA5E}"/>
          </ac:spMkLst>
        </pc:spChg>
        <pc:spChg chg="add del">
          <ac:chgData name="Hani Eldada" userId="1630bdef-7d3c-4397-ba4e-5ad76877ec95" providerId="ADAL" clId="{F6A7C780-2806-410D-808C-6C947E957802}" dt="2025-01-24T09:33:18.890" v="5184" actId="26606"/>
          <ac:spMkLst>
            <pc:docMk/>
            <pc:sldMk cId="284597714" sldId="412"/>
            <ac:spMk id="183" creationId="{22BBC5A3-5C8C-4FB9-AEFF-8778D2C98D29}"/>
          </ac:spMkLst>
        </pc:spChg>
        <pc:spChg chg="add del">
          <ac:chgData name="Hani Eldada" userId="1630bdef-7d3c-4397-ba4e-5ad76877ec95" providerId="ADAL" clId="{F6A7C780-2806-410D-808C-6C947E957802}" dt="2025-01-24T09:33:18.890" v="5184" actId="26606"/>
          <ac:spMkLst>
            <pc:docMk/>
            <pc:sldMk cId="284597714" sldId="412"/>
            <ac:spMk id="184" creationId="{3BB917E8-D696-4787-96D6-521A9C42F9A5}"/>
          </ac:spMkLst>
        </pc:spChg>
        <pc:spChg chg="add del">
          <ac:chgData name="Hani Eldada" userId="1630bdef-7d3c-4397-ba4e-5ad76877ec95" providerId="ADAL" clId="{F6A7C780-2806-410D-808C-6C947E957802}" dt="2025-01-24T09:33:18.890" v="5184" actId="26606"/>
          <ac:spMkLst>
            <pc:docMk/>
            <pc:sldMk cId="284597714" sldId="412"/>
            <ac:spMk id="185" creationId="{39F4C545-E278-42ED-9B78-2EBA464444A3}"/>
          </ac:spMkLst>
        </pc:spChg>
        <pc:spChg chg="add del">
          <ac:chgData name="Hani Eldada" userId="1630bdef-7d3c-4397-ba4e-5ad76877ec95" providerId="ADAL" clId="{F6A7C780-2806-410D-808C-6C947E957802}" dt="2025-01-24T09:33:22.907" v="5186" actId="26606"/>
          <ac:spMkLst>
            <pc:docMk/>
            <pc:sldMk cId="284597714" sldId="412"/>
            <ac:spMk id="187" creationId="{A93898FF-D987-4B0E-BFB4-85F5EB356D4D}"/>
          </ac:spMkLst>
        </pc:spChg>
        <pc:spChg chg="add del">
          <ac:chgData name="Hani Eldada" userId="1630bdef-7d3c-4397-ba4e-5ad76877ec95" providerId="ADAL" clId="{F6A7C780-2806-410D-808C-6C947E957802}" dt="2025-01-24T09:33:22.907" v="5186" actId="26606"/>
          <ac:spMkLst>
            <pc:docMk/>
            <pc:sldMk cId="284597714" sldId="412"/>
            <ac:spMk id="188" creationId="{08E700A8-AE52-4017-8C7E-C20956F74D25}"/>
          </ac:spMkLst>
        </pc:spChg>
        <pc:spChg chg="add del">
          <ac:chgData name="Hani Eldada" userId="1630bdef-7d3c-4397-ba4e-5ad76877ec95" providerId="ADAL" clId="{F6A7C780-2806-410D-808C-6C947E957802}" dt="2025-01-24T09:33:22.907" v="5186" actId="26606"/>
          <ac:spMkLst>
            <pc:docMk/>
            <pc:sldMk cId="284597714" sldId="412"/>
            <ac:spMk id="190" creationId="{A737E5B8-8F31-4942-B159-B213C4D6D830}"/>
          </ac:spMkLst>
        </pc:spChg>
        <pc:spChg chg="add del">
          <ac:chgData name="Hani Eldada" userId="1630bdef-7d3c-4397-ba4e-5ad76877ec95" providerId="ADAL" clId="{F6A7C780-2806-410D-808C-6C947E957802}" dt="2025-01-24T09:33:22.907" v="5186" actId="26606"/>
          <ac:spMkLst>
            <pc:docMk/>
            <pc:sldMk cId="284597714" sldId="412"/>
            <ac:spMk id="191" creationId="{42A4FC2C-047E-45A5-965D-8E1E3BF09BC6}"/>
          </ac:spMkLst>
        </pc:spChg>
        <pc:spChg chg="add del">
          <ac:chgData name="Hani Eldada" userId="1630bdef-7d3c-4397-ba4e-5ad76877ec95" providerId="ADAL" clId="{F6A7C780-2806-410D-808C-6C947E957802}" dt="2025-01-24T09:33:22.907" v="5186" actId="26606"/>
          <ac:spMkLst>
            <pc:docMk/>
            <pc:sldMk cId="284597714" sldId="412"/>
            <ac:spMk id="192" creationId="{78F530DA-C7D1-4968-8F8A-8700C2BB2A49}"/>
          </ac:spMkLst>
        </pc:spChg>
        <pc:spChg chg="add del">
          <ac:chgData name="Hani Eldada" userId="1630bdef-7d3c-4397-ba4e-5ad76877ec95" providerId="ADAL" clId="{F6A7C780-2806-410D-808C-6C947E957802}" dt="2025-01-24T09:33:25.929" v="5188" actId="26606"/>
          <ac:spMkLst>
            <pc:docMk/>
            <pc:sldMk cId="284597714" sldId="412"/>
            <ac:spMk id="194" creationId="{AC8EEB0F-BA72-49AC-956F-331B60FDE79E}"/>
          </ac:spMkLst>
        </pc:spChg>
        <pc:spChg chg="add del">
          <ac:chgData name="Hani Eldada" userId="1630bdef-7d3c-4397-ba4e-5ad76877ec95" providerId="ADAL" clId="{F6A7C780-2806-410D-808C-6C947E957802}" dt="2025-01-24T09:33:25.929" v="5188" actId="26606"/>
          <ac:spMkLst>
            <pc:docMk/>
            <pc:sldMk cId="284597714" sldId="412"/>
            <ac:spMk id="195" creationId="{8CC700D5-9809-43F4-89D5-7DBBCB0DCC10}"/>
          </ac:spMkLst>
        </pc:spChg>
        <pc:spChg chg="add del">
          <ac:chgData name="Hani Eldada" userId="1630bdef-7d3c-4397-ba4e-5ad76877ec95" providerId="ADAL" clId="{F6A7C780-2806-410D-808C-6C947E957802}" dt="2025-01-24T09:33:25.929" v="5188" actId="26606"/>
          <ac:spMkLst>
            <pc:docMk/>
            <pc:sldMk cId="284597714" sldId="412"/>
            <ac:spMk id="196" creationId="{C7163242-6303-46DC-BAC1-2A204F061321}"/>
          </ac:spMkLst>
        </pc:spChg>
        <pc:spChg chg="add del">
          <ac:chgData name="Hani Eldada" userId="1630bdef-7d3c-4397-ba4e-5ad76877ec95" providerId="ADAL" clId="{F6A7C780-2806-410D-808C-6C947E957802}" dt="2025-01-24T09:33:25.929" v="5188" actId="26606"/>
          <ac:spMkLst>
            <pc:docMk/>
            <pc:sldMk cId="284597714" sldId="412"/>
            <ac:spMk id="197" creationId="{805C4C40-D70E-4C4F-B228-98A0A6132603}"/>
          </ac:spMkLst>
        </pc:spChg>
        <pc:spChg chg="add del">
          <ac:chgData name="Hani Eldada" userId="1630bdef-7d3c-4397-ba4e-5ad76877ec95" providerId="ADAL" clId="{F6A7C780-2806-410D-808C-6C947E957802}" dt="2025-01-24T09:33:25.929" v="5188" actId="26606"/>
          <ac:spMkLst>
            <pc:docMk/>
            <pc:sldMk cId="284597714" sldId="412"/>
            <ac:spMk id="198" creationId="{D289228A-771B-48F6-B5DF-7A63EA32421C}"/>
          </ac:spMkLst>
        </pc:spChg>
        <pc:spChg chg="add del">
          <ac:chgData name="Hani Eldada" userId="1630bdef-7d3c-4397-ba4e-5ad76877ec95" providerId="ADAL" clId="{F6A7C780-2806-410D-808C-6C947E957802}" dt="2025-01-24T09:33:25.929" v="5188" actId="26606"/>
          <ac:spMkLst>
            <pc:docMk/>
            <pc:sldMk cId="284597714" sldId="412"/>
            <ac:spMk id="199" creationId="{31D5EF21-94C4-481A-BD01-3D29FB305BD9}"/>
          </ac:spMkLst>
        </pc:spChg>
        <pc:spChg chg="add del">
          <ac:chgData name="Hani Eldada" userId="1630bdef-7d3c-4397-ba4e-5ad76877ec95" providerId="ADAL" clId="{F6A7C780-2806-410D-808C-6C947E957802}" dt="2025-01-24T09:33:25.929" v="5188" actId="26606"/>
          <ac:spMkLst>
            <pc:docMk/>
            <pc:sldMk cId="284597714" sldId="412"/>
            <ac:spMk id="200" creationId="{AB980901-8348-441D-BC47-AAB8C55E2C86}"/>
          </ac:spMkLst>
        </pc:spChg>
        <pc:spChg chg="add del">
          <ac:chgData name="Hani Eldada" userId="1630bdef-7d3c-4397-ba4e-5ad76877ec95" providerId="ADAL" clId="{F6A7C780-2806-410D-808C-6C947E957802}" dt="2025-01-24T09:33:25.929" v="5188" actId="26606"/>
          <ac:spMkLst>
            <pc:docMk/>
            <pc:sldMk cId="284597714" sldId="412"/>
            <ac:spMk id="201" creationId="{9A5160F0-6244-48E8-9E71-1F51EA90C9E2}"/>
          </ac:spMkLst>
        </pc:spChg>
        <pc:spChg chg="add del">
          <ac:chgData name="Hani Eldada" userId="1630bdef-7d3c-4397-ba4e-5ad76877ec95" providerId="ADAL" clId="{F6A7C780-2806-410D-808C-6C947E957802}" dt="2025-01-24T09:33:25.929" v="5188" actId="26606"/>
          <ac:spMkLst>
            <pc:docMk/>
            <pc:sldMk cId="284597714" sldId="412"/>
            <ac:spMk id="202" creationId="{2513D8C9-24E7-4F31-8B40-E3AF6235D241}"/>
          </ac:spMkLst>
        </pc:spChg>
        <pc:spChg chg="add del">
          <ac:chgData name="Hani Eldada" userId="1630bdef-7d3c-4397-ba4e-5ad76877ec95" providerId="ADAL" clId="{F6A7C780-2806-410D-808C-6C947E957802}" dt="2025-01-24T09:33:25.929" v="5188" actId="26606"/>
          <ac:spMkLst>
            <pc:docMk/>
            <pc:sldMk cId="284597714" sldId="412"/>
            <ac:spMk id="203" creationId="{9BDFF5CA-602C-465F-8BC3-59C9963028BE}"/>
          </ac:spMkLst>
        </pc:spChg>
        <pc:spChg chg="add del">
          <ac:chgData name="Hani Eldada" userId="1630bdef-7d3c-4397-ba4e-5ad76877ec95" providerId="ADAL" clId="{F6A7C780-2806-410D-808C-6C947E957802}" dt="2025-01-24T09:33:38.684" v="5190" actId="26606"/>
          <ac:spMkLst>
            <pc:docMk/>
            <pc:sldMk cId="284597714" sldId="412"/>
            <ac:spMk id="205" creationId="{72018E1B-E0B9-4440-AFF3-4112E50A2763}"/>
          </ac:spMkLst>
        </pc:spChg>
        <pc:spChg chg="add del">
          <ac:chgData name="Hani Eldada" userId="1630bdef-7d3c-4397-ba4e-5ad76877ec95" providerId="ADAL" clId="{F6A7C780-2806-410D-808C-6C947E957802}" dt="2025-01-24T09:35:24.008" v="5216" actId="26606"/>
          <ac:spMkLst>
            <pc:docMk/>
            <pc:sldMk cId="284597714" sldId="412"/>
            <ac:spMk id="207" creationId="{72018E1B-E0B9-4440-AFF3-4112E50A2763}"/>
          </ac:spMkLst>
        </pc:spChg>
        <pc:spChg chg="add del">
          <ac:chgData name="Hani Eldada" userId="1630bdef-7d3c-4397-ba4e-5ad76877ec95" providerId="ADAL" clId="{F6A7C780-2806-410D-808C-6C947E957802}" dt="2025-01-24T09:34:15.035" v="5194" actId="26606"/>
          <ac:spMkLst>
            <pc:docMk/>
            <pc:sldMk cId="284597714" sldId="412"/>
            <ac:spMk id="212" creationId="{B6ECEE03-918F-43ED-A7B3-F1BDE3FCECAF}"/>
          </ac:spMkLst>
        </pc:spChg>
        <pc:spChg chg="add del">
          <ac:chgData name="Hani Eldada" userId="1630bdef-7d3c-4397-ba4e-5ad76877ec95" providerId="ADAL" clId="{F6A7C780-2806-410D-808C-6C947E957802}" dt="2025-01-24T09:34:15.035" v="5194" actId="26606"/>
          <ac:spMkLst>
            <pc:docMk/>
            <pc:sldMk cId="284597714" sldId="412"/>
            <ac:spMk id="214" creationId="{010B55F0-C448-403A-8231-AD42A7BA271C}"/>
          </ac:spMkLst>
        </pc:spChg>
        <pc:spChg chg="add del">
          <ac:chgData name="Hani Eldada" userId="1630bdef-7d3c-4397-ba4e-5ad76877ec95" providerId="ADAL" clId="{F6A7C780-2806-410D-808C-6C947E957802}" dt="2025-01-24T09:34:20.626" v="5196" actId="26606"/>
          <ac:spMkLst>
            <pc:docMk/>
            <pc:sldMk cId="284597714" sldId="412"/>
            <ac:spMk id="216" creationId="{696B4F8D-F261-41C2-B0A1-B0899F667F0C}"/>
          </ac:spMkLst>
        </pc:spChg>
        <pc:spChg chg="add del">
          <ac:chgData name="Hani Eldada" userId="1630bdef-7d3c-4397-ba4e-5ad76877ec95" providerId="ADAL" clId="{F6A7C780-2806-410D-808C-6C947E957802}" dt="2025-01-24T09:34:20.626" v="5196" actId="26606"/>
          <ac:spMkLst>
            <pc:docMk/>
            <pc:sldMk cId="284597714" sldId="412"/>
            <ac:spMk id="217" creationId="{B7B42F36-B3C1-4247-AF36-090F0134ED59}"/>
          </ac:spMkLst>
        </pc:spChg>
        <pc:spChg chg="add del">
          <ac:chgData name="Hani Eldada" userId="1630bdef-7d3c-4397-ba4e-5ad76877ec95" providerId="ADAL" clId="{F6A7C780-2806-410D-808C-6C947E957802}" dt="2025-01-24T09:34:20.626" v="5196" actId="26606"/>
          <ac:spMkLst>
            <pc:docMk/>
            <pc:sldMk cId="284597714" sldId="412"/>
            <ac:spMk id="218" creationId="{A3C7563A-4B20-4E0B-8548-374928B55F30}"/>
          </ac:spMkLst>
        </pc:spChg>
        <pc:spChg chg="add del">
          <ac:chgData name="Hani Eldada" userId="1630bdef-7d3c-4397-ba4e-5ad76877ec95" providerId="ADAL" clId="{F6A7C780-2806-410D-808C-6C947E957802}" dt="2025-01-24T09:34:20.626" v="5196" actId="26606"/>
          <ac:spMkLst>
            <pc:docMk/>
            <pc:sldMk cId="284597714" sldId="412"/>
            <ac:spMk id="219" creationId="{FEF131A2-E574-4D95-A322-C5FF0B64E821}"/>
          </ac:spMkLst>
        </pc:spChg>
        <pc:spChg chg="add del">
          <ac:chgData name="Hani Eldada" userId="1630bdef-7d3c-4397-ba4e-5ad76877ec95" providerId="ADAL" clId="{F6A7C780-2806-410D-808C-6C947E957802}" dt="2025-01-24T09:35:22.779" v="5214" actId="26606"/>
          <ac:spMkLst>
            <pc:docMk/>
            <pc:sldMk cId="284597714" sldId="412"/>
            <ac:spMk id="220" creationId="{88D6B9EF-FF47-487C-8B82-F9F2B9A54AD6}"/>
          </ac:spMkLst>
        </pc:spChg>
        <pc:spChg chg="add del">
          <ac:chgData name="Hani Eldada" userId="1630bdef-7d3c-4397-ba4e-5ad76877ec95" providerId="ADAL" clId="{F6A7C780-2806-410D-808C-6C947E957802}" dt="2025-01-24T09:34:33.330" v="5198" actId="26606"/>
          <ac:spMkLst>
            <pc:docMk/>
            <pc:sldMk cId="284597714" sldId="412"/>
            <ac:spMk id="221" creationId="{533BF18B-C8A1-400D-BBBD-6103EC90FE1A}"/>
          </ac:spMkLst>
        </pc:spChg>
        <pc:spChg chg="add del">
          <ac:chgData name="Hani Eldada" userId="1630bdef-7d3c-4397-ba4e-5ad76877ec95" providerId="ADAL" clId="{F6A7C780-2806-410D-808C-6C947E957802}" dt="2025-01-24T09:34:33.330" v="5198" actId="26606"/>
          <ac:spMkLst>
            <pc:docMk/>
            <pc:sldMk cId="284597714" sldId="412"/>
            <ac:spMk id="222" creationId="{99413ED5-9ED4-4772-BCE4-2BCAE6B12E35}"/>
          </ac:spMkLst>
        </pc:spChg>
        <pc:spChg chg="add del">
          <ac:chgData name="Hani Eldada" userId="1630bdef-7d3c-4397-ba4e-5ad76877ec95" providerId="ADAL" clId="{F6A7C780-2806-410D-808C-6C947E957802}" dt="2025-01-24T09:34:33.330" v="5198" actId="26606"/>
          <ac:spMkLst>
            <pc:docMk/>
            <pc:sldMk cId="284597714" sldId="412"/>
            <ac:spMk id="223" creationId="{04357C93-F0CB-4A1C-8F77-4E9063789819}"/>
          </ac:spMkLst>
        </pc:spChg>
        <pc:spChg chg="add del">
          <ac:chgData name="Hani Eldada" userId="1630bdef-7d3c-4397-ba4e-5ad76877ec95" providerId="ADAL" clId="{F6A7C780-2806-410D-808C-6C947E957802}" dt="2025-01-24T09:34:33.330" v="5198" actId="26606"/>
          <ac:spMkLst>
            <pc:docMk/>
            <pc:sldMk cId="284597714" sldId="412"/>
            <ac:spMk id="224" creationId="{90F533E9-6690-41A8-A372-4C6C622D028D}"/>
          </ac:spMkLst>
        </pc:spChg>
        <pc:spChg chg="add del">
          <ac:chgData name="Hani Eldada" userId="1630bdef-7d3c-4397-ba4e-5ad76877ec95" providerId="ADAL" clId="{F6A7C780-2806-410D-808C-6C947E957802}" dt="2025-01-24T09:34:43.949" v="5200" actId="26606"/>
          <ac:spMkLst>
            <pc:docMk/>
            <pc:sldMk cId="284597714" sldId="412"/>
            <ac:spMk id="226" creationId="{70155189-D96C-4527-B0EC-654B946BE615}"/>
          </ac:spMkLst>
        </pc:spChg>
        <pc:spChg chg="add del">
          <ac:chgData name="Hani Eldada" userId="1630bdef-7d3c-4397-ba4e-5ad76877ec95" providerId="ADAL" clId="{F6A7C780-2806-410D-808C-6C947E957802}" dt="2025-01-24T09:34:49.786" v="5202" actId="26606"/>
          <ac:spMkLst>
            <pc:docMk/>
            <pc:sldMk cId="284597714" sldId="412"/>
            <ac:spMk id="228" creationId="{5AC43B5F-CE3F-4DB7-8215-9ACF03FB5F2E}"/>
          </ac:spMkLst>
        </pc:spChg>
        <pc:spChg chg="add del">
          <ac:chgData name="Hani Eldada" userId="1630bdef-7d3c-4397-ba4e-5ad76877ec95" providerId="ADAL" clId="{F6A7C780-2806-410D-808C-6C947E957802}" dt="2025-01-24T09:34:53.580" v="5204" actId="26606"/>
          <ac:spMkLst>
            <pc:docMk/>
            <pc:sldMk cId="284597714" sldId="412"/>
            <ac:spMk id="232" creationId="{439BCA50-5C8B-4034-853C-B29176644ED3}"/>
          </ac:spMkLst>
        </pc:spChg>
        <pc:spChg chg="add del">
          <ac:chgData name="Hani Eldada" userId="1630bdef-7d3c-4397-ba4e-5ad76877ec95" providerId="ADAL" clId="{F6A7C780-2806-410D-808C-6C947E957802}" dt="2025-01-24T09:34:58.378" v="5206" actId="26606"/>
          <ac:spMkLst>
            <pc:docMk/>
            <pc:sldMk cId="284597714" sldId="412"/>
            <ac:spMk id="237" creationId="{B0836548-8375-43E9-93FB-1CB9C52E62A3}"/>
          </ac:spMkLst>
        </pc:spChg>
        <pc:spChg chg="add del">
          <ac:chgData name="Hani Eldada" userId="1630bdef-7d3c-4397-ba4e-5ad76877ec95" providerId="ADAL" clId="{F6A7C780-2806-410D-808C-6C947E957802}" dt="2025-01-24T09:35:22.779" v="5214" actId="26606"/>
          <ac:spMkLst>
            <pc:docMk/>
            <pc:sldMk cId="284597714" sldId="412"/>
            <ac:spMk id="239" creationId="{7E734232-46A8-4884-9A59-B7E3BA4BC313}"/>
          </ac:spMkLst>
        </pc:spChg>
        <pc:spChg chg="add del">
          <ac:chgData name="Hani Eldada" userId="1630bdef-7d3c-4397-ba4e-5ad76877ec95" providerId="ADAL" clId="{F6A7C780-2806-410D-808C-6C947E957802}" dt="2025-01-24T09:35:22.779" v="5214" actId="26606"/>
          <ac:spMkLst>
            <pc:docMk/>
            <pc:sldMk cId="284597714" sldId="412"/>
            <ac:spMk id="240" creationId="{D346B8D2-3218-41A5-B817-9ABFB108C6DA}"/>
          </ac:spMkLst>
        </pc:spChg>
        <pc:spChg chg="add del">
          <ac:chgData name="Hani Eldada" userId="1630bdef-7d3c-4397-ba4e-5ad76877ec95" providerId="ADAL" clId="{F6A7C780-2806-410D-808C-6C947E957802}" dt="2025-01-24T09:35:22.779" v="5214" actId="26606"/>
          <ac:spMkLst>
            <pc:docMk/>
            <pc:sldMk cId="284597714" sldId="412"/>
            <ac:spMk id="241" creationId="{51E014CA-4279-4E70-AC56-0BBEBF92C298}"/>
          </ac:spMkLst>
        </pc:spChg>
        <pc:spChg chg="add del">
          <ac:chgData name="Hani Eldada" userId="1630bdef-7d3c-4397-ba4e-5ad76877ec95" providerId="ADAL" clId="{F6A7C780-2806-410D-808C-6C947E957802}" dt="2025-01-24T09:35:22.779" v="5214" actId="26606"/>
          <ac:spMkLst>
            <pc:docMk/>
            <pc:sldMk cId="284597714" sldId="412"/>
            <ac:spMk id="242" creationId="{28B3DCF8-9D1E-4907-B1EC-98D11BC16F55}"/>
          </ac:spMkLst>
        </pc:spChg>
        <pc:spChg chg="add del">
          <ac:chgData name="Hani Eldada" userId="1630bdef-7d3c-4397-ba4e-5ad76877ec95" providerId="ADAL" clId="{F6A7C780-2806-410D-808C-6C947E957802}" dt="2025-01-24T09:35:22.779" v="5214" actId="26606"/>
          <ac:spMkLst>
            <pc:docMk/>
            <pc:sldMk cId="284597714" sldId="412"/>
            <ac:spMk id="243" creationId="{F132CC3B-51BD-4247-90B0-17E297F81671}"/>
          </ac:spMkLst>
        </pc:spChg>
        <pc:spChg chg="add del">
          <ac:chgData name="Hani Eldada" userId="1630bdef-7d3c-4397-ba4e-5ad76877ec95" providerId="ADAL" clId="{F6A7C780-2806-410D-808C-6C947E957802}" dt="2025-01-24T09:35:22.779" v="5214" actId="26606"/>
          <ac:spMkLst>
            <pc:docMk/>
            <pc:sldMk cId="284597714" sldId="412"/>
            <ac:spMk id="244" creationId="{0205AFEB-6768-4A82-A0F0-8F9CDD9934BC}"/>
          </ac:spMkLst>
        </pc:spChg>
        <pc:grpChg chg="add del">
          <ac:chgData name="Hani Eldada" userId="1630bdef-7d3c-4397-ba4e-5ad76877ec95" providerId="ADAL" clId="{F6A7C780-2806-410D-808C-6C947E957802}" dt="2025-01-24T09:34:49.786" v="5202" actId="26606"/>
          <ac:grpSpMkLst>
            <pc:docMk/>
            <pc:sldMk cId="284597714" sldId="412"/>
            <ac:grpSpMk id="229" creationId="{F938B951-7EFC-40A2-B198-E73D39DFB3FC}"/>
          </ac:grpSpMkLst>
        </pc:grpChg>
        <pc:grpChg chg="add del">
          <ac:chgData name="Hani Eldada" userId="1630bdef-7d3c-4397-ba4e-5ad76877ec95" providerId="ADAL" clId="{F6A7C780-2806-410D-808C-6C947E957802}" dt="2025-01-24T09:34:53.580" v="5204" actId="26606"/>
          <ac:grpSpMkLst>
            <pc:docMk/>
            <pc:sldMk cId="284597714" sldId="412"/>
            <ac:grpSpMk id="233" creationId="{CB018903-3549-4A3B-A9DF-B26757CAA9C6}"/>
          </ac:grpSpMkLst>
        </pc:grpChg>
        <pc:picChg chg="add del mod ord">
          <ac:chgData name="Hani Eldada" userId="1630bdef-7d3c-4397-ba4e-5ad76877ec95" providerId="ADAL" clId="{F6A7C780-2806-410D-808C-6C947E957802}" dt="2025-01-24T09:41:03.156" v="5363" actId="478"/>
          <ac:picMkLst>
            <pc:docMk/>
            <pc:sldMk cId="284597714" sldId="412"/>
            <ac:picMk id="2" creationId="{1E5A9A61-53AE-47C3-9BC3-8C2634B0939F}"/>
          </ac:picMkLst>
        </pc:picChg>
        <pc:picChg chg="add del mod ord">
          <ac:chgData name="Hani Eldada" userId="1630bdef-7d3c-4397-ba4e-5ad76877ec95" providerId="ADAL" clId="{F6A7C780-2806-410D-808C-6C947E957802}" dt="2025-01-24T09:41:03.922" v="5364" actId="478"/>
          <ac:picMkLst>
            <pc:docMk/>
            <pc:sldMk cId="284597714" sldId="412"/>
            <ac:picMk id="3" creationId="{7F0A785A-5D12-A5BD-55C9-4751B85CCBC5}"/>
          </ac:picMkLst>
        </pc:picChg>
        <pc:picChg chg="del">
          <ac:chgData name="Hani Eldada" userId="1630bdef-7d3c-4397-ba4e-5ad76877ec95" providerId="ADAL" clId="{F6A7C780-2806-410D-808C-6C947E957802}" dt="2025-01-24T09:31:58.966" v="5166" actId="478"/>
          <ac:picMkLst>
            <pc:docMk/>
            <pc:sldMk cId="284597714" sldId="412"/>
            <ac:picMk id="4" creationId="{3C43B971-9CF8-5E95-526A-98C4D8228D08}"/>
          </ac:picMkLst>
        </pc:picChg>
        <pc:picChg chg="add del mod ord">
          <ac:chgData name="Hani Eldada" userId="1630bdef-7d3c-4397-ba4e-5ad76877ec95" providerId="ADAL" clId="{F6A7C780-2806-410D-808C-6C947E957802}" dt="2025-01-24T09:41:01.870" v="5362" actId="478"/>
          <ac:picMkLst>
            <pc:docMk/>
            <pc:sldMk cId="284597714" sldId="412"/>
            <ac:picMk id="5" creationId="{97261483-7413-25F5-31C4-354798FCC821}"/>
          </ac:picMkLst>
        </pc:picChg>
        <pc:picChg chg="add del mod ord">
          <ac:chgData name="Hani Eldada" userId="1630bdef-7d3c-4397-ba4e-5ad76877ec95" providerId="ADAL" clId="{F6A7C780-2806-410D-808C-6C947E957802}" dt="2025-01-24T09:41:05.228" v="5365" actId="478"/>
          <ac:picMkLst>
            <pc:docMk/>
            <pc:sldMk cId="284597714" sldId="412"/>
            <ac:picMk id="6" creationId="{53EF4E3A-1A03-CB28-E8A9-23B8BCD34099}"/>
          </ac:picMkLst>
        </pc:picChg>
        <pc:picChg chg="add mod ord">
          <ac:chgData name="Hani Eldada" userId="1630bdef-7d3c-4397-ba4e-5ad76877ec95" providerId="ADAL" clId="{F6A7C780-2806-410D-808C-6C947E957802}" dt="2025-01-27T08:58:04.862" v="5724" actId="14100"/>
          <ac:picMkLst>
            <pc:docMk/>
            <pc:sldMk cId="284597714" sldId="412"/>
            <ac:picMk id="7" creationId="{1EF6A78D-0C7C-3D2D-FC17-C8D1D5951EDB}"/>
          </ac:picMkLst>
        </pc:picChg>
        <pc:picChg chg="add mod">
          <ac:chgData name="Hani Eldada" userId="1630bdef-7d3c-4397-ba4e-5ad76877ec95" providerId="ADAL" clId="{F6A7C780-2806-410D-808C-6C947E957802}" dt="2025-01-27T08:58:07.606" v="5725" actId="14100"/>
          <ac:picMkLst>
            <pc:docMk/>
            <pc:sldMk cId="284597714" sldId="412"/>
            <ac:picMk id="8" creationId="{13A054FC-D488-85B2-E9EC-66D6CE7E66A1}"/>
          </ac:picMkLst>
        </pc:picChg>
        <pc:picChg chg="add del">
          <ac:chgData name="Hani Eldada" userId="1630bdef-7d3c-4397-ba4e-5ad76877ec95" providerId="ADAL" clId="{F6A7C780-2806-410D-808C-6C947E957802}" dt="2025-01-24T09:33:11.219" v="5178" actId="26606"/>
          <ac:picMkLst>
            <pc:docMk/>
            <pc:sldMk cId="284597714" sldId="412"/>
            <ac:picMk id="166" creationId="{D088DBDF-80D5-4FC0-8A54-9D660B728DC4}"/>
          </ac:picMkLst>
        </pc:picChg>
        <pc:picChg chg="add del">
          <ac:chgData name="Hani Eldada" userId="1630bdef-7d3c-4397-ba4e-5ad76877ec95" providerId="ADAL" clId="{F6A7C780-2806-410D-808C-6C947E957802}" dt="2025-01-24T09:33:16.650" v="5182" actId="26606"/>
          <ac:picMkLst>
            <pc:docMk/>
            <pc:sldMk cId="284597714" sldId="412"/>
            <ac:picMk id="177" creationId="{D088DBDF-80D5-4FC0-8A54-9D660B728DC4}"/>
          </ac:picMkLst>
        </pc:picChg>
        <pc:picChg chg="add del">
          <ac:chgData name="Hani Eldada" userId="1630bdef-7d3c-4397-ba4e-5ad76877ec95" providerId="ADAL" clId="{F6A7C780-2806-410D-808C-6C947E957802}" dt="2025-01-24T09:33:22.907" v="5186" actId="26606"/>
          <ac:picMkLst>
            <pc:docMk/>
            <pc:sldMk cId="284597714" sldId="412"/>
            <ac:picMk id="189" creationId="{5516C1EB-8D62-4BF0-92B5-02E6AE43B1F3}"/>
          </ac:picMkLst>
        </pc:picChg>
      </pc:sldChg>
      <pc:sldChg chg="addSp delSp modSp add mod ord setBg">
        <pc:chgData name="Hani Eldada" userId="1630bdef-7d3c-4397-ba4e-5ad76877ec95" providerId="ADAL" clId="{F6A7C780-2806-410D-808C-6C947E957802}" dt="2025-01-27T11:35:40.016" v="5896" actId="14100"/>
        <pc:sldMkLst>
          <pc:docMk/>
          <pc:sldMk cId="166363866" sldId="413"/>
        </pc:sldMkLst>
        <pc:spChg chg="add mod">
          <ac:chgData name="Hani Eldada" userId="1630bdef-7d3c-4397-ba4e-5ad76877ec95" providerId="ADAL" clId="{F6A7C780-2806-410D-808C-6C947E957802}" dt="2025-01-27T08:56:55.337" v="5722" actId="1076"/>
          <ac:spMkLst>
            <pc:docMk/>
            <pc:sldMk cId="166363866" sldId="413"/>
            <ac:spMk id="6" creationId="{8168E447-7F47-8E39-DD74-AE00D26FAB85}"/>
          </ac:spMkLst>
        </pc:spChg>
        <pc:spChg chg="mod">
          <ac:chgData name="Hani Eldada" userId="1630bdef-7d3c-4397-ba4e-5ad76877ec95" providerId="ADAL" clId="{F6A7C780-2806-410D-808C-6C947E957802}" dt="2025-01-27T09:54:58.115" v="5874" actId="1076"/>
          <ac:spMkLst>
            <pc:docMk/>
            <pc:sldMk cId="166363866" sldId="413"/>
            <ac:spMk id="155" creationId="{00000000-0000-0000-0000-000000000000}"/>
          </ac:spMkLst>
        </pc:spChg>
        <pc:spChg chg="add del">
          <ac:chgData name="Hani Eldada" userId="1630bdef-7d3c-4397-ba4e-5ad76877ec95" providerId="ADAL" clId="{F6A7C780-2806-410D-808C-6C947E957802}" dt="2025-01-24T10:30:40.769" v="5411" actId="26606"/>
          <ac:spMkLst>
            <pc:docMk/>
            <pc:sldMk cId="166363866" sldId="413"/>
            <ac:spMk id="160" creationId="{022BDE4A-8A20-4A69-9C5A-581C82036A4D}"/>
          </ac:spMkLst>
        </pc:spChg>
        <pc:spChg chg="add del">
          <ac:chgData name="Hani Eldada" userId="1630bdef-7d3c-4397-ba4e-5ad76877ec95" providerId="ADAL" clId="{F6A7C780-2806-410D-808C-6C947E957802}" dt="2025-01-24T10:30:53.270" v="5413" actId="26606"/>
          <ac:spMkLst>
            <pc:docMk/>
            <pc:sldMk cId="166363866" sldId="413"/>
            <ac:spMk id="162" creationId="{AFFC87AC-C919-4FE5-BAC3-39509E001152}"/>
          </ac:spMkLst>
        </pc:spChg>
        <pc:spChg chg="add del">
          <ac:chgData name="Hani Eldada" userId="1630bdef-7d3c-4397-ba4e-5ad76877ec95" providerId="ADAL" clId="{F6A7C780-2806-410D-808C-6C947E957802}" dt="2025-01-24T10:30:53.270" v="5413" actId="26606"/>
          <ac:spMkLst>
            <pc:docMk/>
            <pc:sldMk cId="166363866" sldId="413"/>
            <ac:spMk id="163" creationId="{FFCDD23B-75C8-427B-BD08-53C8156CD7CD}"/>
          </ac:spMkLst>
        </pc:spChg>
        <pc:spChg chg="add del">
          <ac:chgData name="Hani Eldada" userId="1630bdef-7d3c-4397-ba4e-5ad76877ec95" providerId="ADAL" clId="{F6A7C780-2806-410D-808C-6C947E957802}" dt="2025-01-24T10:30:53.270" v="5413" actId="26606"/>
          <ac:spMkLst>
            <pc:docMk/>
            <pc:sldMk cId="166363866" sldId="413"/>
            <ac:spMk id="164" creationId="{AB5E08C4-8CDD-4623-A5B8-E998C6DEE3B7}"/>
          </ac:spMkLst>
        </pc:spChg>
        <pc:spChg chg="add del">
          <ac:chgData name="Hani Eldada" userId="1630bdef-7d3c-4397-ba4e-5ad76877ec95" providerId="ADAL" clId="{F6A7C780-2806-410D-808C-6C947E957802}" dt="2025-01-24T10:30:53.270" v="5413" actId="26606"/>
          <ac:spMkLst>
            <pc:docMk/>
            <pc:sldMk cId="166363866" sldId="413"/>
            <ac:spMk id="166" creationId="{15F33878-D502-4FFA-8ACE-F2AECDB2A23F}"/>
          </ac:spMkLst>
        </pc:spChg>
        <pc:graphicFrameChg chg="del">
          <ac:chgData name="Hani Eldada" userId="1630bdef-7d3c-4397-ba4e-5ad76877ec95" providerId="ADAL" clId="{F6A7C780-2806-410D-808C-6C947E957802}" dt="2025-01-24T10:30:07.522" v="5407" actId="478"/>
          <ac:graphicFrameMkLst>
            <pc:docMk/>
            <pc:sldMk cId="166363866" sldId="413"/>
            <ac:graphicFrameMk id="3" creationId="{84E8EE79-90BE-D42B-4096-314BF2DB20EF}"/>
          </ac:graphicFrameMkLst>
        </pc:graphicFrameChg>
        <pc:picChg chg="del">
          <ac:chgData name="Hani Eldada" userId="1630bdef-7d3c-4397-ba4e-5ad76877ec95" providerId="ADAL" clId="{F6A7C780-2806-410D-808C-6C947E957802}" dt="2025-01-24T10:29:59.985" v="5406" actId="478"/>
          <ac:picMkLst>
            <pc:docMk/>
            <pc:sldMk cId="166363866" sldId="413"/>
            <ac:picMk id="2" creationId="{E5469484-F0E1-13DF-579C-89311D14E260}"/>
          </ac:picMkLst>
        </pc:picChg>
        <pc:picChg chg="add del mod">
          <ac:chgData name="Hani Eldada" userId="1630bdef-7d3c-4397-ba4e-5ad76877ec95" providerId="ADAL" clId="{F6A7C780-2806-410D-808C-6C947E957802}" dt="2025-01-27T11:35:04.957" v="5890" actId="478"/>
          <ac:picMkLst>
            <pc:docMk/>
            <pc:sldMk cId="166363866" sldId="413"/>
            <ac:picMk id="3" creationId="{9C4AAE69-9399-B784-CCE2-417A90C12444}"/>
          </ac:picMkLst>
        </pc:picChg>
        <pc:picChg chg="add mod">
          <ac:chgData name="Hani Eldada" userId="1630bdef-7d3c-4397-ba4e-5ad76877ec95" providerId="ADAL" clId="{F6A7C780-2806-410D-808C-6C947E957802}" dt="2025-01-27T09:55:15.622" v="5877" actId="1076"/>
          <ac:picMkLst>
            <pc:docMk/>
            <pc:sldMk cId="166363866" sldId="413"/>
            <ac:picMk id="4" creationId="{BBD525AF-3ABB-FBAB-4F33-99E08EC3D259}"/>
          </ac:picMkLst>
        </pc:picChg>
        <pc:picChg chg="add del mod ord">
          <ac:chgData name="Hani Eldada" userId="1630bdef-7d3c-4397-ba4e-5ad76877ec95" providerId="ADAL" clId="{F6A7C780-2806-410D-808C-6C947E957802}" dt="2025-01-27T11:32:28.928" v="5878" actId="478"/>
          <ac:picMkLst>
            <pc:docMk/>
            <pc:sldMk cId="166363866" sldId="413"/>
            <ac:picMk id="5" creationId="{ACB33254-38ED-B880-5715-72B034CF49EA}"/>
          </ac:picMkLst>
        </pc:picChg>
        <pc:picChg chg="add mod">
          <ac:chgData name="Hani Eldada" userId="1630bdef-7d3c-4397-ba4e-5ad76877ec95" providerId="ADAL" clId="{F6A7C780-2806-410D-808C-6C947E957802}" dt="2025-01-27T11:35:40.016" v="5896" actId="14100"/>
          <ac:picMkLst>
            <pc:docMk/>
            <pc:sldMk cId="166363866" sldId="413"/>
            <ac:picMk id="8" creationId="{8CDA2B6B-BF89-9D64-1A89-CE2F66D56ACF}"/>
          </ac:picMkLst>
        </pc:picChg>
      </pc:sldChg>
      <pc:sldChg chg="add">
        <pc:chgData name="Hani Eldada" userId="1630bdef-7d3c-4397-ba4e-5ad76877ec95" providerId="ADAL" clId="{F6A7C780-2806-410D-808C-6C947E957802}" dt="2025-01-24T12:20:12.797" v="5611"/>
        <pc:sldMkLst>
          <pc:docMk/>
          <pc:sldMk cId="2257477099" sldId="414"/>
        </pc:sldMkLst>
      </pc:sldChg>
      <pc:sldChg chg="addSp delSp modSp add mod ord">
        <pc:chgData name="Hani Eldada" userId="1630bdef-7d3c-4397-ba4e-5ad76877ec95" providerId="ADAL" clId="{F6A7C780-2806-410D-808C-6C947E957802}" dt="2025-01-27T09:44:47.337" v="5872" actId="14100"/>
        <pc:sldMkLst>
          <pc:docMk/>
          <pc:sldMk cId="2295970750" sldId="415"/>
        </pc:sldMkLst>
        <pc:spChg chg="add mod">
          <ac:chgData name="Hani Eldada" userId="1630bdef-7d3c-4397-ba4e-5ad76877ec95" providerId="ADAL" clId="{F6A7C780-2806-410D-808C-6C947E957802}" dt="2025-01-27T09:44:36.932" v="5871" actId="20577"/>
          <ac:spMkLst>
            <pc:docMk/>
            <pc:sldMk cId="2295970750" sldId="415"/>
            <ac:spMk id="2" creationId="{551D53E0-76FF-FFBD-DB7E-15D32F14AD1F}"/>
          </ac:spMkLst>
        </pc:spChg>
        <pc:spChg chg="mod">
          <ac:chgData name="Hani Eldada" userId="1630bdef-7d3c-4397-ba4e-5ad76877ec95" providerId="ADAL" clId="{F6A7C780-2806-410D-808C-6C947E957802}" dt="2025-01-27T09:38:37.233" v="5825" actId="255"/>
          <ac:spMkLst>
            <pc:docMk/>
            <pc:sldMk cId="2295970750" sldId="415"/>
            <ac:spMk id="155" creationId="{00000000-0000-0000-0000-000000000000}"/>
          </ac:spMkLst>
        </pc:spChg>
        <pc:picChg chg="del">
          <ac:chgData name="Hani Eldada" userId="1630bdef-7d3c-4397-ba4e-5ad76877ec95" providerId="ADAL" clId="{F6A7C780-2806-410D-808C-6C947E957802}" dt="2025-01-27T09:33:02.836" v="5800" actId="478"/>
          <ac:picMkLst>
            <pc:docMk/>
            <pc:sldMk cId="2295970750" sldId="415"/>
            <ac:picMk id="6" creationId="{8765F870-024A-B039-3055-FFC7BAAD471F}"/>
          </ac:picMkLst>
        </pc:picChg>
        <pc:picChg chg="add mod">
          <ac:chgData name="Hani Eldada" userId="1630bdef-7d3c-4397-ba4e-5ad76877ec95" providerId="ADAL" clId="{F6A7C780-2806-410D-808C-6C947E957802}" dt="2025-01-27T09:44:47.337" v="5872" actId="14100"/>
          <ac:picMkLst>
            <pc:docMk/>
            <pc:sldMk cId="2295970750" sldId="415"/>
            <ac:picMk id="1026" creationId="{4CBCBD31-9AC2-AD32-170D-A44DA2438BF4}"/>
          </ac:picMkLst>
        </pc:picChg>
        <pc:picChg chg="add">
          <ac:chgData name="Hani Eldada" userId="1630bdef-7d3c-4397-ba4e-5ad76877ec95" providerId="ADAL" clId="{F6A7C780-2806-410D-808C-6C947E957802}" dt="2025-01-27T09:35:16.363" v="5803"/>
          <ac:picMkLst>
            <pc:docMk/>
            <pc:sldMk cId="2295970750" sldId="415"/>
            <ac:picMk id="1028" creationId="{BCCCF779-C686-CCDD-A437-C5A8C3958DEF}"/>
          </ac:picMkLst>
        </pc:picChg>
      </pc:sldChg>
    </pc:docChg>
  </pc:docChgLst>
</pc:chgInfo>
</file>

<file path=ppt/comments/modernComment_17A_BDB4C834.xml><?xml version="1.0" encoding="utf-8"?>
<p188:cmLst xmlns:a="http://schemas.openxmlformats.org/drawingml/2006/main" xmlns:r="http://schemas.openxmlformats.org/officeDocument/2006/relationships" xmlns:p188="http://schemas.microsoft.com/office/powerpoint/2018/8/main">
  <p188:cm id="{A8E15B57-7A59-4353-9348-D34F7C4AFFB9}"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182741556" sldId="378"/>
      <ac:picMk id="2" creationId="{FDBB01AE-D61A-85EB-746A-CA0656B563F8}"/>
    </ac:deMkLst>
    <p188:txBody>
      <a:bodyPr/>
      <a:lstStyle/>
      <a:p>
        <a:r>
          <a:rPr lang="en-US"/>
          <a:t>Ffff
</a:t>
        </a:r>
      </a:p>
    </p188:txBody>
  </p188:cm>
</p188:cmLst>
</file>

<file path=ppt/comments/modernComment_17B_8A4B5712.xml><?xml version="1.0" encoding="utf-8"?>
<p188:cmLst xmlns:a="http://schemas.openxmlformats.org/drawingml/2006/main" xmlns:r="http://schemas.openxmlformats.org/officeDocument/2006/relationships" xmlns:p188="http://schemas.microsoft.com/office/powerpoint/2018/8/main">
  <p188:cm id="{30DAEE66-8AE5-4A3E-BEDD-9CA14830707D}"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182741556" sldId="378"/>
      <ac:picMk id="2" creationId="{FDBB01AE-D61A-85EB-746A-CA0656B563F8}"/>
    </ac:deMkLst>
    <p188:txBody>
      <a:bodyPr/>
      <a:lstStyle/>
      <a:p>
        <a:r>
          <a:rPr lang="en-US"/>
          <a:t>Ffff
</a:t>
        </a:r>
      </a:p>
    </p188:txBody>
  </p188:cm>
</p188:cmLst>
</file>

<file path=ppt/comments/modernComment_17D_81351207.xml><?xml version="1.0" encoding="utf-8"?>
<p188:cmLst xmlns:a="http://schemas.openxmlformats.org/drawingml/2006/main" xmlns:r="http://schemas.openxmlformats.org/officeDocument/2006/relationships" xmlns:p188="http://schemas.microsoft.com/office/powerpoint/2018/8/main">
  <p188:cm id="{836CE608-FC22-4C20-952C-5F165A2125BD}"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182741556" sldId="378"/>
      <ac:picMk id="2" creationId="{FDBB01AE-D61A-85EB-746A-CA0656B563F8}"/>
    </ac:deMkLst>
    <p188:txBody>
      <a:bodyPr/>
      <a:lstStyle/>
      <a:p>
        <a:r>
          <a:rPr lang="en-US"/>
          <a:t>Ffff
</a:t>
        </a:r>
      </a:p>
    </p188:txBody>
  </p188:cm>
</p188:cmLst>
</file>

<file path=ppt/comments/modernComment_17F_3DC77AFD.xml><?xml version="1.0" encoding="utf-8"?>
<p188:cmLst xmlns:a="http://schemas.openxmlformats.org/drawingml/2006/main" xmlns:r="http://schemas.openxmlformats.org/officeDocument/2006/relationships" xmlns:p188="http://schemas.microsoft.com/office/powerpoint/2018/8/main">
  <p188:cm id="{557CD8F2-A4FE-4AF7-B70A-A5842C7AE764}"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A_52D1847.xml><?xml version="1.0" encoding="utf-8"?>
<p188:cmLst xmlns:a="http://schemas.openxmlformats.org/drawingml/2006/main" xmlns:r="http://schemas.openxmlformats.org/officeDocument/2006/relationships" xmlns:p188="http://schemas.microsoft.com/office/powerpoint/2018/8/main">
  <p188:cm id="{3F342295-1803-4961-9B8D-D6A1C4B37D55}"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B_DC2DF558.xml><?xml version="1.0" encoding="utf-8"?>
<p188:cmLst xmlns:a="http://schemas.openxmlformats.org/drawingml/2006/main" xmlns:r="http://schemas.openxmlformats.org/officeDocument/2006/relationships" xmlns:p188="http://schemas.microsoft.com/office/powerpoint/2018/8/main">
  <p188:cm id="{D5DE4C91-4431-40FF-82B0-8A13F9CFEC62}"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259558061" sldId="380"/>
      <ac:picMk id="2" creationId="{831C8AE7-0BBA-9F66-4BA8-14D454C5A62A}"/>
    </ac:deMkLst>
    <p188:txBody>
      <a:bodyPr/>
      <a:lstStyle/>
      <a:p>
        <a:r>
          <a:rPr lang="en-US"/>
          <a:t>Ffff
</a:t>
        </a:r>
      </a:p>
    </p188:txBody>
  </p188:cm>
</p188:cmLst>
</file>

<file path=ppt/comments/modernComment_18D_FE0F7350.xml><?xml version="1.0" encoding="utf-8"?>
<p188:cmLst xmlns:a="http://schemas.openxmlformats.org/drawingml/2006/main" xmlns:r="http://schemas.openxmlformats.org/officeDocument/2006/relationships" xmlns:p188="http://schemas.microsoft.com/office/powerpoint/2018/8/main">
  <p188:cm id="{2B351312-0CD7-4A2A-A1DB-4EF7F32DB2F5}"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4083589948" sldId="377"/>
      <ac:picMk id="2" creationId="{FDBB01AE-D61A-85EB-746A-CA0656B563F8}"/>
    </ac:deMkLst>
    <p188:txBody>
      <a:bodyPr/>
      <a:lstStyle/>
      <a:p>
        <a:r>
          <a:rPr lang="en-US"/>
          <a:t>Ffff
</a:t>
        </a:r>
      </a:p>
    </p188:txBody>
  </p188:cm>
</p188:cmLst>
</file>

<file path=ppt/comments/modernComment_18E_65EA752.xml><?xml version="1.0" encoding="utf-8"?>
<p188:cmLst xmlns:a="http://schemas.openxmlformats.org/drawingml/2006/main" xmlns:r="http://schemas.openxmlformats.org/officeDocument/2006/relationships" xmlns:p188="http://schemas.microsoft.com/office/powerpoint/2018/8/main">
  <p188:cm id="{DBCD94B8-89C8-495E-9092-103714341D37}"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182741556" sldId="378"/>
      <ac:picMk id="2" creationId="{FDBB01AE-D61A-85EB-746A-CA0656B563F8}"/>
    </ac:deMkLst>
    <p188:txBody>
      <a:bodyPr/>
      <a:lstStyle/>
      <a:p>
        <a:r>
          <a:rPr lang="en-US"/>
          <a:t>Ffff
</a:t>
        </a:r>
      </a:p>
    </p188:txBody>
  </p188:cm>
</p188:cmLst>
</file>

<file path=ppt/comments/modernComment_18F_40EAFCBD.xml><?xml version="1.0" encoding="utf-8"?>
<p188:cmLst xmlns:a="http://schemas.openxmlformats.org/drawingml/2006/main" xmlns:r="http://schemas.openxmlformats.org/officeDocument/2006/relationships" xmlns:p188="http://schemas.microsoft.com/office/powerpoint/2018/8/main">
  <p188:cm id="{925AB532-9504-4A68-89E1-B5C4EB0FD344}"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9A_E99CDF3C.xml><?xml version="1.0" encoding="utf-8"?>
<p188:cmLst xmlns:a="http://schemas.openxmlformats.org/drawingml/2006/main" xmlns:r="http://schemas.openxmlformats.org/officeDocument/2006/relationships" xmlns:p188="http://schemas.microsoft.com/office/powerpoint/2018/8/main">
  <p188:cm id="{F05F177A-86E6-4031-8198-606637C52A1B}"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886677495" sldId="403"/>
      <ac:picMk id="2" creationId="{FF6AEB41-DD03-19FE-A2BC-C2E63295688C}"/>
    </ac:deMkLst>
    <p188:txBody>
      <a:bodyPr/>
      <a:lstStyle/>
      <a:p>
        <a:r>
          <a:rPr lang="en-US"/>
          <a:t>Ffff
</a:t>
        </a:r>
      </a:p>
    </p188:txBody>
  </p188:cm>
</p188:cmLst>
</file>

<file path=ppt/comments/modernComment_19C_10F69DD2.xml><?xml version="1.0" encoding="utf-8"?>
<p188:cmLst xmlns:a="http://schemas.openxmlformats.org/drawingml/2006/main" xmlns:r="http://schemas.openxmlformats.org/officeDocument/2006/relationships" xmlns:p188="http://schemas.microsoft.com/office/powerpoint/2018/8/main">
  <p188:cm id="{7DB698AF-013B-4411-88D4-AD2330E0481B}"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4083589948" sldId="377"/>
      <ac:picMk id="2" creationId="{FDBB01AE-D61A-85EB-746A-CA0656B563F8}"/>
    </ac:deMkLst>
    <p188:txBody>
      <a:bodyPr/>
      <a:lstStyle/>
      <a:p>
        <a:r>
          <a:rPr lang="en-US"/>
          <a:t>Ffff
</a:t>
        </a:r>
      </a:p>
    </p188:txBody>
  </p188:cm>
</p188:cmLst>
</file>

<file path=ppt/comments/modernComment_19D_9EA82DA.xml><?xml version="1.0" encoding="utf-8"?>
<p188:cmLst xmlns:a="http://schemas.openxmlformats.org/drawingml/2006/main" xmlns:r="http://schemas.openxmlformats.org/officeDocument/2006/relationships" xmlns:p188="http://schemas.microsoft.com/office/powerpoint/2018/8/main">
  <p188:cm id="{80CE4166-9C76-4494-942D-D56C77665D2E}"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66363866" sldId="413"/>
      <ac:picMk id="2" creationId="{E5469484-F0E1-13DF-579C-89311D14E260}"/>
    </ac:deMkLst>
    <p188:txBody>
      <a:bodyPr/>
      <a:lstStyle/>
      <a:p>
        <a:r>
          <a:rPr lang="en-US"/>
          <a:t>Ffff
</a:t>
        </a:r>
      </a:p>
    </p188:txBody>
  </p188:cm>
</p188:cmLst>
</file>

<file path=ppt/comments/modernComment_19E_868E5DEB.xml><?xml version="1.0" encoding="utf-8"?>
<p188:cmLst xmlns:a="http://schemas.openxmlformats.org/drawingml/2006/main" xmlns:r="http://schemas.openxmlformats.org/officeDocument/2006/relationships" xmlns:p188="http://schemas.microsoft.com/office/powerpoint/2018/8/main">
  <p188:cm id="{6EB14157-F282-4FD3-8F22-8DFB0741261E}"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731265334" sldId="400"/>
      <ac:picMk id="2" creationId="{8387690F-9333-525E-DA10-ACEC82DEC345}"/>
    </ac:deMkLst>
    <p188:txBody>
      <a:bodyPr/>
      <a:lstStyle/>
      <a:p>
        <a:r>
          <a:rPr lang="en-US"/>
          <a:t>Ffff
</a:t>
        </a:r>
      </a:p>
    </p188:txBody>
  </p188:cm>
</p188:cmLst>
</file>

<file path=ppt/comments/modernComment_19F_88D9BBBE.xml><?xml version="1.0" encoding="utf-8"?>
<p188:cmLst xmlns:a="http://schemas.openxmlformats.org/drawingml/2006/main" xmlns:r="http://schemas.openxmlformats.org/officeDocument/2006/relationships" xmlns:p188="http://schemas.microsoft.com/office/powerpoint/2018/8/main">
  <p188:cm id="{F91B9B5B-0600-4CBD-8309-75AAB37158A8}"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2567512451" sldId="401"/>
      <ac:picMk id="2" creationId="{8387690F-9333-525E-DA10-ACEC82DEC345}"/>
    </ac:deMkLst>
    <p188:txBody>
      <a:bodyPr/>
      <a:lstStyle/>
      <a:p>
        <a:r>
          <a:rPr lang="en-US"/>
          <a:t>Ffff
</a:t>
        </a:r>
      </a:p>
    </p188:txBody>
  </p188:cm>
</p188:cmLst>
</file>

<file path=ppt/comments/modernComment_173_30FBA704.xml><?xml version="1.0" encoding="utf-8"?>
<p188:cmLst xmlns:a="http://schemas.openxmlformats.org/drawingml/2006/main" xmlns:r="http://schemas.openxmlformats.org/officeDocument/2006/relationships" xmlns:p188="http://schemas.microsoft.com/office/powerpoint/2018/8/main">
  <p188:cm id="{39AF043A-A412-4C81-983D-D8EE98017B23}"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364312505" sldId="366"/>
      <ac:graphicFrameMk id="2" creationId="{7112BB7D-BE4F-B64C-63ED-76B2F733BC71}"/>
    </ac:deMkLst>
    <p188:txBody>
      <a:bodyPr/>
      <a:lstStyle/>
      <a:p>
        <a:r>
          <a:rPr lang="en-US"/>
          <a:t>Ffff
</a:t>
        </a:r>
      </a:p>
    </p188:txBody>
  </p188:cm>
</p188:cmLst>
</file>

<file path=ppt/comments/modernComment_174_EE3AE368.xml><?xml version="1.0" encoding="utf-8"?>
<p188:cmLst xmlns:a="http://schemas.openxmlformats.org/drawingml/2006/main" xmlns:r="http://schemas.openxmlformats.org/officeDocument/2006/relationships" xmlns:p188="http://schemas.microsoft.com/office/powerpoint/2018/8/main">
  <p188:cm id="{B3D1E390-1E90-47E8-A52E-4EE53470DE23}"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364312505" sldId="366"/>
      <ac:graphicFrameMk id="2" creationId="{7112BB7D-BE4F-B64C-63ED-76B2F733BC71}"/>
    </ac:deMkLst>
    <p188:txBody>
      <a:bodyPr/>
      <a:lstStyle/>
      <a:p>
        <a:r>
          <a:rPr lang="en-US"/>
          <a:t>Ffff
</a:t>
        </a:r>
      </a:p>
    </p188:txBody>
  </p188:cm>
</p188:cmLst>
</file>

<file path=ppt/comments/modernComment_175_BB9B31F.xml><?xml version="1.0" encoding="utf-8"?>
<p188:cmLst xmlns:a="http://schemas.openxmlformats.org/drawingml/2006/main" xmlns:r="http://schemas.openxmlformats.org/officeDocument/2006/relationships" xmlns:p188="http://schemas.microsoft.com/office/powerpoint/2018/8/main">
  <p188:cm id="{AEC077E7-92D2-4043-8269-A9B0DA998F62}"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364312505" sldId="366"/>
      <ac:graphicFrameMk id="2" creationId="{7112BB7D-BE4F-B64C-63ED-76B2F733BC71}"/>
    </ac:deMkLst>
    <p188:txBody>
      <a:bodyPr/>
      <a:lstStyle/>
      <a:p>
        <a:r>
          <a:rPr lang="en-US"/>
          <a:t>Ffff
</a:t>
        </a:r>
      </a:p>
    </p188:txBody>
  </p188:cm>
</p188:cmLst>
</file>

<file path=ppt/comments/modernComment_176_FEAEC09F.xml><?xml version="1.0" encoding="utf-8"?>
<p188:cmLst xmlns:a="http://schemas.openxmlformats.org/drawingml/2006/main" xmlns:r="http://schemas.openxmlformats.org/officeDocument/2006/relationships" xmlns:p188="http://schemas.microsoft.com/office/powerpoint/2018/8/main">
  <p188:cm id="{0F8C920D-57BF-47B2-AFE0-CA5D610984B7}"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364312505" sldId="366"/>
      <ac:graphicFrameMk id="2" creationId="{7112BB7D-BE4F-B64C-63ED-76B2F733BC71}"/>
    </ac:deMkLst>
    <p188:txBody>
      <a:bodyPr/>
      <a:lstStyle/>
      <a:p>
        <a:r>
          <a:rPr lang="en-US"/>
          <a:t>Ffff
</a:t>
        </a:r>
      </a:p>
    </p188:txBody>
  </p188:cm>
</p188:cmLst>
</file>

<file path=ppt/comments/modernComment_177_5C91B264.xml><?xml version="1.0" encoding="utf-8"?>
<p188:cmLst xmlns:a="http://schemas.openxmlformats.org/drawingml/2006/main" xmlns:r="http://schemas.openxmlformats.org/officeDocument/2006/relationships" xmlns:p188="http://schemas.microsoft.com/office/powerpoint/2018/8/main">
  <p188:cm id="{1CBE182E-D8C2-472F-A069-779E1165C305}"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553052260" sldId="375"/>
      <ac:picMk id="2" creationId="{FDBB01AE-D61A-85EB-746A-CA0656B563F8}"/>
    </ac:deMkLst>
    <p188:txBody>
      <a:bodyPr/>
      <a:lstStyle/>
      <a:p>
        <a:r>
          <a:rPr lang="en-US"/>
          <a:t>Ffff
</a:t>
        </a:r>
      </a:p>
    </p188:txBody>
  </p188:cm>
</p188:cmLst>
</file>

<file path=ppt/comments/modernComment_180_9B8473B4.xml><?xml version="1.0" encoding="utf-8"?>
<p188:cmLst xmlns:a="http://schemas.openxmlformats.org/drawingml/2006/main" xmlns:r="http://schemas.openxmlformats.org/officeDocument/2006/relationships" xmlns:p188="http://schemas.microsoft.com/office/powerpoint/2018/8/main">
  <p188:cm id="{48D2D51C-9FA5-41EC-91B2-AB852B1B71AB}"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1_F137BF5D.xml><?xml version="1.0" encoding="utf-8"?>
<p188:cmLst xmlns:a="http://schemas.openxmlformats.org/drawingml/2006/main" xmlns:r="http://schemas.openxmlformats.org/officeDocument/2006/relationships" xmlns:p188="http://schemas.microsoft.com/office/powerpoint/2018/8/main">
  <p188:cm id="{1A05BC1A-4FEA-4E80-A9AF-986A9F3EF267}"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2_3D72F5D.xml><?xml version="1.0" encoding="utf-8"?>
<p188:cmLst xmlns:a="http://schemas.openxmlformats.org/drawingml/2006/main" xmlns:r="http://schemas.openxmlformats.org/officeDocument/2006/relationships" xmlns:p188="http://schemas.microsoft.com/office/powerpoint/2018/8/main">
  <p188:cm id="{86F75F5D-A186-4162-AF95-A86549A02C9D}"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3_70175B91.xml><?xml version="1.0" encoding="utf-8"?>
<p188:cmLst xmlns:a="http://schemas.openxmlformats.org/drawingml/2006/main" xmlns:r="http://schemas.openxmlformats.org/officeDocument/2006/relationships" xmlns:p188="http://schemas.microsoft.com/office/powerpoint/2018/8/main">
  <p188:cm id="{B97BC8E2-213C-4C79-9886-60D079BA7D90}"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4_DCBEE898.xml><?xml version="1.0" encoding="utf-8"?>
<p188:cmLst xmlns:a="http://schemas.openxmlformats.org/drawingml/2006/main" xmlns:r="http://schemas.openxmlformats.org/officeDocument/2006/relationships" xmlns:p188="http://schemas.microsoft.com/office/powerpoint/2018/8/main">
  <p188:cm id="{1706F314-F6FB-44A9-AAEA-4B7822C28F71}"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85_589B56C2.xml><?xml version="1.0" encoding="utf-8"?>
<p188:cmLst xmlns:a="http://schemas.openxmlformats.org/drawingml/2006/main" xmlns:r="http://schemas.openxmlformats.org/officeDocument/2006/relationships" xmlns:p188="http://schemas.microsoft.com/office/powerpoint/2018/8/main">
  <p188:cm id="{DE0C7A6B-9208-4CB8-9F4A-C9DBFB1B44CA}"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486575298" sldId="389"/>
      <ac:picMk id="2" creationId="{A3616580-A198-81BF-2658-89841B94B5F1}"/>
    </ac:deMkLst>
    <p188:txBody>
      <a:bodyPr/>
      <a:lstStyle/>
      <a:p>
        <a:r>
          <a:rPr lang="en-US"/>
          <a:t>Ffff
</a:t>
        </a:r>
      </a:p>
    </p188:txBody>
  </p188:cm>
</p188:cmLst>
</file>

<file path=ppt/comments/modernComment_187_2AE0307F.xml><?xml version="1.0" encoding="utf-8"?>
<p188:cmLst xmlns:a="http://schemas.openxmlformats.org/drawingml/2006/main" xmlns:r="http://schemas.openxmlformats.org/officeDocument/2006/relationships" xmlns:p188="http://schemas.microsoft.com/office/powerpoint/2018/8/main">
  <p188:cm id="{2BA6C70E-B0DD-4B67-B98D-25CC577526D2}"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486575298" sldId="389"/>
      <ac:picMk id="2" creationId="{A3616580-A198-81BF-2658-89841B94B5F1}"/>
    </ac:deMkLst>
    <p188:txBody>
      <a:bodyPr/>
      <a:lstStyle/>
      <a:p>
        <a:r>
          <a:rPr lang="en-US"/>
          <a:t>Ffff
</a:t>
        </a:r>
      </a:p>
    </p188:txBody>
  </p188:cm>
</p188:cmLst>
</file>

<file path=ppt/comments/modernComment_189_F6D0EAFA.xml><?xml version="1.0" encoding="utf-8"?>
<p188:cmLst xmlns:a="http://schemas.openxmlformats.org/drawingml/2006/main" xmlns:r="http://schemas.openxmlformats.org/officeDocument/2006/relationships" xmlns:p188="http://schemas.microsoft.com/office/powerpoint/2018/8/main">
  <p188:cm id="{A4138095-7468-4855-A569-B78284155B7C}"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036483325" sldId="383"/>
      <ac:picMk id="2" creationId="{CBE400E1-60CA-0149-8245-977F6B75565A}"/>
    </ac:deMkLst>
    <p188:txBody>
      <a:bodyPr/>
      <a:lstStyle/>
      <a:p>
        <a:r>
          <a:rPr lang="en-US"/>
          <a:t>Ffff
</a:t>
        </a:r>
      </a:p>
    </p188:txBody>
  </p188:cm>
</p188:cmLst>
</file>

<file path=ppt/comments/modernComment_190_67310336.xml><?xml version="1.0" encoding="utf-8"?>
<p188:cmLst xmlns:a="http://schemas.openxmlformats.org/drawingml/2006/main" xmlns:r="http://schemas.openxmlformats.org/officeDocument/2006/relationships" xmlns:p188="http://schemas.microsoft.com/office/powerpoint/2018/8/main">
  <p188:cm id="{87BC87AF-9E74-4182-B7A1-B5AAEF39E0B2}"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731265334" sldId="400"/>
      <ac:picMk id="2" creationId="{8387690F-9333-525E-DA10-ACEC82DEC345}"/>
    </ac:deMkLst>
    <p188:txBody>
      <a:bodyPr/>
      <a:lstStyle/>
      <a:p>
        <a:r>
          <a:rPr lang="en-US"/>
          <a:t>Ffff
</a:t>
        </a:r>
      </a:p>
    </p188:txBody>
  </p188:cm>
</p188:cmLst>
</file>

<file path=ppt/comments/modernComment_191_99092183.xml><?xml version="1.0" encoding="utf-8"?>
<p188:cmLst xmlns:a="http://schemas.openxmlformats.org/drawingml/2006/main" xmlns:r="http://schemas.openxmlformats.org/officeDocument/2006/relationships" xmlns:p188="http://schemas.microsoft.com/office/powerpoint/2018/8/main">
  <p188:cm id="{B202C8B8-FD50-4F44-93FD-8E63CA3FA4AD}"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2567512451" sldId="401"/>
      <ac:picMk id="2" creationId="{8387690F-9333-525E-DA10-ACEC82DEC345}"/>
    </ac:deMkLst>
    <p188:txBody>
      <a:bodyPr/>
      <a:lstStyle/>
      <a:p>
        <a:r>
          <a:rPr lang="en-US"/>
          <a:t>Ffff
</a:t>
        </a:r>
      </a:p>
    </p188:txBody>
  </p188:cm>
</p188:cmLst>
</file>

<file path=ppt/comments/modernComment_192_C1E2D338.xml><?xml version="1.0" encoding="utf-8"?>
<p188:cmLst xmlns:a="http://schemas.openxmlformats.org/drawingml/2006/main" xmlns:r="http://schemas.openxmlformats.org/officeDocument/2006/relationships" xmlns:p188="http://schemas.microsoft.com/office/powerpoint/2018/8/main">
  <p188:cm id="{FE41D459-C0FA-4481-825F-1FDE5D149E6A}"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731265334" sldId="400"/>
      <ac:picMk id="2" creationId="{8387690F-9333-525E-DA10-ACEC82DEC345}"/>
    </ac:deMkLst>
    <p188:txBody>
      <a:bodyPr/>
      <a:lstStyle/>
      <a:p>
        <a:r>
          <a:rPr lang="en-US"/>
          <a:t>Ffff
</a:t>
        </a:r>
      </a:p>
    </p188:txBody>
  </p188:cm>
</p188:cmLst>
</file>

<file path=ppt/comments/modernComment_193_34D99FF7.xml><?xml version="1.0" encoding="utf-8"?>
<p188:cmLst xmlns:a="http://schemas.openxmlformats.org/drawingml/2006/main" xmlns:r="http://schemas.openxmlformats.org/officeDocument/2006/relationships" xmlns:p188="http://schemas.microsoft.com/office/powerpoint/2018/8/main">
  <p188:cm id="{63EC07AF-E4CE-411E-83C9-8360C47E2013}"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886677495" sldId="403"/>
      <ac:picMk id="2" creationId="{FF6AEB41-DD03-19FE-A2BC-C2E63295688C}"/>
    </ac:deMkLst>
    <p188:txBody>
      <a:bodyPr/>
      <a:lstStyle/>
      <a:p>
        <a:r>
          <a:rPr lang="en-US"/>
          <a:t>Ffff
</a:t>
        </a:r>
      </a:p>
    </p188:txBody>
  </p188:cm>
</p188:cmLst>
</file>

<file path=ppt/comments/modernComment_194_8FFDB440.xml><?xml version="1.0" encoding="utf-8"?>
<p188:cmLst xmlns:a="http://schemas.openxmlformats.org/drawingml/2006/main" xmlns:r="http://schemas.openxmlformats.org/officeDocument/2006/relationships" xmlns:p188="http://schemas.microsoft.com/office/powerpoint/2018/8/main">
  <p188:cm id="{1451922E-A088-4473-A84E-AD64DCBBDB79}"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731265334" sldId="400"/>
      <ac:picMk id="2" creationId="{8387690F-9333-525E-DA10-ACEC82DEC345}"/>
    </ac:deMkLst>
    <p188:txBody>
      <a:bodyPr/>
      <a:lstStyle/>
      <a:p>
        <a:r>
          <a:rPr lang="en-US"/>
          <a:t>Ffff
</a:t>
        </a:r>
      </a:p>
    </p188:txBody>
  </p188:cm>
</p188:cmLst>
</file>

<file path=ppt/comments/modernComment_195_B9408BAF.xml><?xml version="1.0" encoding="utf-8"?>
<p188:cmLst xmlns:a="http://schemas.openxmlformats.org/drawingml/2006/main" xmlns:r="http://schemas.openxmlformats.org/officeDocument/2006/relationships" xmlns:p188="http://schemas.microsoft.com/office/powerpoint/2018/8/main">
  <p188:cm id="{487CE7EC-5882-4AC0-BFF1-2423D6EFBB01}"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1731265334" sldId="400"/>
      <ac:picMk id="2" creationId="{8387690F-9333-525E-DA10-ACEC82DEC345}"/>
    </ac:deMkLst>
    <p188:txBody>
      <a:bodyPr/>
      <a:lstStyle/>
      <a:p>
        <a:r>
          <a:rPr lang="en-US"/>
          <a:t>Ffff
</a:t>
        </a:r>
      </a:p>
    </p188:txBody>
  </p188:cm>
</p188:cmLst>
</file>

<file path=ppt/comments/modernComment_196_C3D24309.xml><?xml version="1.0" encoding="utf-8"?>
<p188:cmLst xmlns:a="http://schemas.openxmlformats.org/drawingml/2006/main" xmlns:r="http://schemas.openxmlformats.org/officeDocument/2006/relationships" xmlns:p188="http://schemas.microsoft.com/office/powerpoint/2018/8/main">
  <p188:cm id="{7062962E-F721-412F-B8FF-9905BB8CCC25}"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886677495" sldId="403"/>
      <ac:picMk id="2" creationId="{FF6AEB41-DD03-19FE-A2BC-C2E63295688C}"/>
    </ac:deMkLst>
    <p188:txBody>
      <a:bodyPr/>
      <a:lstStyle/>
      <a:p>
        <a:r>
          <a:rPr lang="en-US"/>
          <a:t>Ffff
</a:t>
        </a:r>
      </a:p>
    </p188:txBody>
  </p188:cm>
</p188:cmLst>
</file>

<file path=ppt/comments/modernComment_197_DAB8E0C1.xml><?xml version="1.0" encoding="utf-8"?>
<p188:cmLst xmlns:a="http://schemas.openxmlformats.org/drawingml/2006/main" xmlns:r="http://schemas.openxmlformats.org/officeDocument/2006/relationships" xmlns:p188="http://schemas.microsoft.com/office/powerpoint/2018/8/main">
  <p188:cm id="{48876735-0C5E-45DA-862E-CFD5BF22BF52}"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886677495" sldId="403"/>
      <ac:picMk id="2" creationId="{FF6AEB41-DD03-19FE-A2BC-C2E63295688C}"/>
    </ac:deMkLst>
    <p188:txBody>
      <a:bodyPr/>
      <a:lstStyle/>
      <a:p>
        <a:r>
          <a:rPr lang="en-US"/>
          <a:t>Ffff
</a:t>
        </a:r>
      </a:p>
    </p188:txBody>
  </p188:cm>
</p188:cmLst>
</file>

<file path=ppt/comments/modernComment_198_AA2FC0D5.xml><?xml version="1.0" encoding="utf-8"?>
<p188:cmLst xmlns:a="http://schemas.openxmlformats.org/drawingml/2006/main" xmlns:r="http://schemas.openxmlformats.org/officeDocument/2006/relationships" xmlns:p188="http://schemas.microsoft.com/office/powerpoint/2018/8/main">
  <p188:cm id="{E6243A35-2F0D-4C27-A8A0-66EF4B392B9E}"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364312505" sldId="366"/>
      <ac:graphicFrameMk id="2" creationId="{7112BB7D-BE4F-B64C-63ED-76B2F733BC71}"/>
    </ac:deMkLst>
    <p188:txBody>
      <a:bodyPr/>
      <a:lstStyle/>
      <a:p>
        <a:r>
          <a:rPr lang="en-US"/>
          <a:t>Ffff
</a:t>
        </a:r>
      </a:p>
    </p188:txBody>
  </p188:cm>
</p188:cmLst>
</file>

<file path=ppt/comments/modernComment_199_4DC42C3E.xml><?xml version="1.0" encoding="utf-8"?>
<p188:cmLst xmlns:a="http://schemas.openxmlformats.org/drawingml/2006/main" xmlns:r="http://schemas.openxmlformats.org/officeDocument/2006/relationships" xmlns:p188="http://schemas.microsoft.com/office/powerpoint/2018/8/main">
  <p188:cm id="{DC621AA2-242B-4EB3-A01F-FE1B35FC0988}" authorId="{F5103FB4-806F-4371-6225-6387D902ED13}" created="2025-01-21T08:42:29.971">
    <ac:deMkLst xmlns:ac="http://schemas.microsoft.com/office/drawing/2013/main/command">
      <pc:docMk xmlns:pc="http://schemas.microsoft.com/office/powerpoint/2013/main/command"/>
      <pc:sldMk xmlns:pc="http://schemas.microsoft.com/office/powerpoint/2013/main/command" cId="3364312505" sldId="366"/>
      <ac:graphicFrameMk id="2" creationId="{7112BB7D-BE4F-B64C-63ED-76B2F733BC71}"/>
    </ac:deMkLst>
    <p188:txBody>
      <a:bodyPr/>
      <a:lstStyle/>
      <a:p>
        <a:r>
          <a:rPr lang="en-US"/>
          <a:t>Ffff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4820"/>
          </a:xfrm>
          <a:prstGeom prst="rect">
            <a:avLst/>
          </a:prstGeom>
          <a:noFill/>
          <a:ln>
            <a:noFill/>
          </a:ln>
        </p:spPr>
        <p:txBody>
          <a:bodyPr spcFirstLastPara="1" wrap="square" lIns="92815" tIns="46395" rIns="92815" bIns="4639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4820"/>
          </a:xfrm>
          <a:prstGeom prst="rect">
            <a:avLst/>
          </a:prstGeom>
          <a:noFill/>
          <a:ln>
            <a:noFill/>
          </a:ln>
        </p:spPr>
        <p:txBody>
          <a:bodyPr spcFirstLastPara="1" wrap="square" lIns="92815" tIns="46395" rIns="92815" bIns="4639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15791"/>
            <a:ext cx="5486400" cy="4183380"/>
          </a:xfrm>
          <a:prstGeom prst="rect">
            <a:avLst/>
          </a:prstGeom>
          <a:noFill/>
          <a:ln>
            <a:noFill/>
          </a:ln>
        </p:spPr>
        <p:txBody>
          <a:bodyPr spcFirstLastPara="1" wrap="square" lIns="92815" tIns="46395" rIns="92815" bIns="4639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6"/>
            <a:ext cx="2971800" cy="464820"/>
          </a:xfrm>
          <a:prstGeom prst="rect">
            <a:avLst/>
          </a:prstGeom>
          <a:noFill/>
          <a:ln>
            <a:noFill/>
          </a:ln>
        </p:spPr>
        <p:txBody>
          <a:bodyPr spcFirstLastPara="1" wrap="square" lIns="92815" tIns="46395" rIns="92815" bIns="4639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829966"/>
            <a:ext cx="2971800" cy="464820"/>
          </a:xfrm>
          <a:prstGeom prst="rect">
            <a:avLst/>
          </a:prstGeom>
          <a:noFill/>
          <a:ln>
            <a:noFill/>
          </a:ln>
        </p:spPr>
        <p:txBody>
          <a:bodyPr spcFirstLastPara="1" wrap="square" lIns="92815" tIns="46395" rIns="92815" bIns="46395"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488065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229" name="Google Shape;229;p1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1758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5252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229" name="Google Shape;229;p1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0616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7488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6669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5768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0258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871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5935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6567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5776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5067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9347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6356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6682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9509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8208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7053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6438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0265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9697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6721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8406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0368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8470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9683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1753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3840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8513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96503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28411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0707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133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29872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2723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8657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967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6616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dirty="0"/>
          </a:p>
        </p:txBody>
      </p:sp>
      <p:sp>
        <p:nvSpPr>
          <p:cNvPr id="152" name="Google Shape;152;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98435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8:notes"/>
          <p:cNvSpPr txBox="1">
            <a:spLocks noGrp="1"/>
          </p:cNvSpPr>
          <p:nvPr>
            <p:ph type="body" idx="1"/>
          </p:nvPr>
        </p:nvSpPr>
        <p:spPr>
          <a:xfrm>
            <a:off x="685800" y="4415791"/>
            <a:ext cx="5486400" cy="4183380"/>
          </a:xfrm>
          <a:prstGeom prst="rect">
            <a:avLst/>
          </a:prstGeom>
        </p:spPr>
        <p:txBody>
          <a:bodyPr spcFirstLastPara="1" wrap="square" lIns="92815" tIns="46395" rIns="92815" bIns="46395" anchor="t" anchorCtr="0">
            <a:noAutofit/>
          </a:bodyPr>
          <a:lstStyle/>
          <a:p>
            <a:pPr marL="0" indent="0"/>
            <a:endParaRPr/>
          </a:p>
        </p:txBody>
      </p:sp>
      <p:sp>
        <p:nvSpPr>
          <p:cNvPr id="229" name="Google Shape;229;p1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3294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4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8" name="Google Shape;48;p5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9" name="Google Shape;49;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5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5" name="Google Shape;55;p5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6" name="Google Shape;56;p5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7" name="Google Shape;57;p5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8" name="Google Shape;58;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5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5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73" name="Google Shape;73;p5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4" name="Google Shape;74;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
        <p:cNvGrpSpPr/>
        <p:nvPr/>
      </p:nvGrpSpPr>
      <p:grpSpPr>
        <a:xfrm>
          <a:off x="0" y="0"/>
          <a:ext cx="0" cy="0"/>
          <a:chOff x="0" y="0"/>
          <a:chExt cx="0" cy="0"/>
        </a:xfrm>
      </p:grpSpPr>
      <p:sp>
        <p:nvSpPr>
          <p:cNvPr id="78" name="Google Shape;78;p5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55"/>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 name="Google Shape;80;p5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1" name="Google Shape;81;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56"/>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 name="Google Shape;87;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57"/>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57"/>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3" name="Google Shape;93;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8" r:id="rId7"/>
    <p:sldLayoutId id="2147483659" r:id="rId8"/>
    <p:sldLayoutId id="2147483660" r:id="rId9"/>
    <p:sldLayoutId id="214748366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73_30FBA704.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lacs-mopic.ps/public/files/LACS%20Update/LACS%20Update%202019/190620PR_PCBS_e.pdf" TargetMode="Externa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74_EE3AE368.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microsoft.com/office/2018/10/relationships/comments" Target="../comments/modernComment_198_AA2FC0D5.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microsoft.com/office/2018/10/relationships/comments" Target="../comments/modernComment_175_BB9B31F.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microsoft.com/office/2018/10/relationships/comments" Target="../comments/modernComment_17A_BDB4C83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microsoft.com/office/2018/10/relationships/comments" Target="../comments/modernComment_19D_9EA82DA.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76_FEAEC09F.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microsoft.com/office/2018/10/relationships/comments" Target="../comments/modernComment_18D_FE0F7350.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microsoft.com/office/2018/10/relationships/comments" Target="../comments/modernComment_19C_10F69DD2.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microsoft.com/office/2018/10/relationships/comments" Target="../comments/modernComment_199_4DC42C3E.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microsoft.com/office/2018/10/relationships/comments" Target="../comments/modernComment_177_5C91B264.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microsoft.com/office/2018/10/relationships/comments" Target="../comments/modernComment_18E_65EA75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8B_DC2DF558.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microsoft.com/office/2018/10/relationships/comments" Target="../comments/modernComment_17B_8A4B571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microsoft.com/office/2018/10/relationships/comments" Target="../comments/modernComment_17D_81351207.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microsoft.com/office/2018/10/relationships/comments" Target="../comments/modernComment_180_9B8473B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microsoft.com/office/2018/10/relationships/comments" Target="../comments/modernComment_181_F137BF5D.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7F_3DC77AFD.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microsoft.com/office/2018/10/relationships/comments" Target="../comments/modernComment_182_3D72F5D.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microsoft.com/office/2018/10/relationships/comments" Target="../comments/modernComment_183_70175B91.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microsoft.com/office/2018/10/relationships/comments" Target="../comments/modernComment_184_DCBEE898.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microsoft.com/office/2018/10/relationships/comments" Target="../comments/modernComment_185_589B56C2.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microsoft.com/office/2018/10/relationships/comments" Target="../comments/modernComment_187_2AE0307F.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microsoft.com/office/2018/10/relationships/comments" Target="../comments/modernComment_189_F6D0EAFA.xm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microsoft.com/office/2018/10/relationships/comments" Target="../comments/modernComment_18A_52D1847.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microsoft.com/office/2018/10/relationships/comments" Target="../comments/modernComment_18F_40EAFCBD.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microsoft.com/office/2018/10/relationships/comments" Target="../comments/modernComment_19F_88D9BBBE.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microsoft.com/office/2018/10/relationships/comments" Target="../comments/modernComment_191_99092183.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microsoft.com/office/2018/10/relationships/comments" Target="../comments/modernComment_190_67310336.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microsoft.com/office/2018/10/relationships/comments" Target="../comments/modernComment_19E_868E5DEB.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194_8FFDB440.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95_B9408BAF.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92_C1E2D338.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microsoft.com/office/2018/10/relationships/comments" Target="../comments/modernComment_193_34D99FF7.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196_C3D24309.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8.xml.rels><?xml version="1.0" encoding="UTF-8" standalone="yes"?>
<Relationships xmlns="http://schemas.openxmlformats.org/package/2006/relationships"><Relationship Id="rId3" Type="http://schemas.microsoft.com/office/2018/10/relationships/comments" Target="../comments/modernComment_197_DAB8E0C1.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9.xml.rels><?xml version="1.0" encoding="UTF-8" standalone="yes"?>
<Relationships xmlns="http://schemas.openxmlformats.org/package/2006/relationships"><Relationship Id="rId3" Type="http://schemas.microsoft.com/office/2018/10/relationships/comments" Target="../comments/modernComment_19A_E99CDF3C.xml"/><Relationship Id="rId7"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8"/>
          <p:cNvSpPr txBox="1"/>
          <p:nvPr/>
        </p:nvSpPr>
        <p:spPr>
          <a:xfrm>
            <a:off x="0" y="0"/>
            <a:ext cx="9144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dirty="0">
                <a:solidFill>
                  <a:schemeClr val="lt1"/>
                </a:solidFill>
                <a:latin typeface="Calibri"/>
                <a:cs typeface="Calibri"/>
              </a:rPr>
              <a:t>Testimonies from Gaza:</a:t>
            </a:r>
          </a:p>
          <a:p>
            <a:pPr marL="0" marR="0" lvl="0" indent="0" algn="ctr" rtl="0">
              <a:lnSpc>
                <a:spcPct val="90000"/>
              </a:lnSpc>
              <a:spcBef>
                <a:spcPts val="0"/>
              </a:spcBef>
              <a:spcAft>
                <a:spcPts val="0"/>
              </a:spcAft>
              <a:buClr>
                <a:schemeClr val="lt1"/>
              </a:buClr>
              <a:buSzPts val="4000"/>
              <a:buFont typeface="Calibri"/>
              <a:buNone/>
            </a:pPr>
            <a:r>
              <a:rPr lang="en-US" sz="4000" dirty="0">
                <a:solidFill>
                  <a:schemeClr val="lt1"/>
                </a:solidFill>
                <a:latin typeface="Calibri"/>
                <a:cs typeface="Calibri"/>
              </a:rPr>
              <a:t> Technology and Genocide Through the Eyes of a Witness</a:t>
            </a:r>
          </a:p>
          <a:p>
            <a:pPr marL="0" marR="0" lvl="0" indent="0" algn="ctr" rtl="0">
              <a:lnSpc>
                <a:spcPct val="90000"/>
              </a:lnSpc>
              <a:spcBef>
                <a:spcPts val="0"/>
              </a:spcBef>
              <a:spcAft>
                <a:spcPts val="0"/>
              </a:spcAft>
              <a:buClr>
                <a:schemeClr val="lt1"/>
              </a:buClr>
              <a:buSzPts val="4000"/>
              <a:buFont typeface="Calibri"/>
              <a:buNone/>
            </a:pPr>
            <a:br>
              <a:rPr lang="en-US" sz="4000" dirty="0">
                <a:solidFill>
                  <a:schemeClr val="lt1"/>
                </a:solidFill>
                <a:latin typeface="Calibri"/>
                <a:cs typeface="Calibri"/>
              </a:rPr>
            </a:br>
            <a:r>
              <a:rPr lang="en-US" sz="4000" dirty="0">
                <a:solidFill>
                  <a:schemeClr val="lt1"/>
                </a:solidFill>
                <a:latin typeface="Calibri"/>
                <a:cs typeface="Calibri"/>
              </a:rPr>
              <a:t>Hani El Dada </a:t>
            </a:r>
          </a:p>
          <a:p>
            <a:pPr marL="0" marR="0" lvl="0" indent="0" algn="ctr" rtl="0">
              <a:lnSpc>
                <a:spcPct val="90000"/>
              </a:lnSpc>
              <a:spcBef>
                <a:spcPts val="0"/>
              </a:spcBef>
              <a:spcAft>
                <a:spcPts val="0"/>
              </a:spcAft>
              <a:buClr>
                <a:schemeClr val="lt1"/>
              </a:buClr>
              <a:buSzPts val="4000"/>
              <a:buFont typeface="Calibri"/>
              <a:buNone/>
            </a:pPr>
            <a:r>
              <a:rPr lang="en-US" sz="4000" dirty="0" err="1">
                <a:solidFill>
                  <a:schemeClr val="lt1"/>
                </a:solidFill>
                <a:latin typeface="Calibri"/>
                <a:cs typeface="Calibri"/>
              </a:rPr>
              <a:t>UiO</a:t>
            </a:r>
            <a:r>
              <a:rPr lang="en-US" sz="4000" dirty="0">
                <a:solidFill>
                  <a:schemeClr val="lt1"/>
                </a:solidFill>
                <a:latin typeface="Calibri"/>
                <a:cs typeface="Calibri"/>
              </a:rPr>
              <a:t> researcher</a:t>
            </a:r>
            <a:endParaRPr lang="en-US" sz="4000" dirty="0">
              <a:solidFill>
                <a:schemeClr val="lt1"/>
              </a:solidFill>
              <a:latin typeface="Calibri"/>
              <a:cs typeface="Calibri"/>
              <a:sym typeface="Calibri"/>
            </a:endParaRPr>
          </a:p>
        </p:txBody>
      </p:sp>
    </p:spTree>
    <p:extLst>
      <p:ext uri="{BB962C8B-B14F-4D97-AF65-F5344CB8AC3E}">
        <p14:creationId xmlns:p14="http://schemas.microsoft.com/office/powerpoint/2010/main" val="1880824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088433"/>
          </a:xfrm>
          <a:prstGeom prst="rect">
            <a:avLst/>
          </a:prstGeom>
          <a:solidFill>
            <a:srgbClr val="002060"/>
          </a:solidFill>
          <a:ln>
            <a:noFill/>
          </a:ln>
        </p:spPr>
        <p:txBody>
          <a:bodyPr spcFirstLastPara="1" wrap="square" lIns="91425" tIns="45700" rIns="91425" bIns="45700" anchor="ctr" anchorCtr="0">
            <a:normAutofit/>
          </a:bodyPr>
          <a:lstStyle/>
          <a:p>
            <a:pPr algn="ctr">
              <a:lnSpc>
                <a:spcPct val="90000"/>
              </a:lnSpc>
              <a:buClr>
                <a:schemeClr val="lt1"/>
              </a:buClr>
              <a:buSzPts val="3509"/>
            </a:pPr>
            <a:r>
              <a:rPr lang="en-US" altLang="en-US" sz="3600" dirty="0">
                <a:solidFill>
                  <a:schemeClr val="lt1"/>
                </a:solidFill>
                <a:latin typeface="Calibri"/>
                <a:cs typeface="Calibri"/>
              </a:rPr>
              <a:t>Gaza Strip: A Fact Brief</a:t>
            </a:r>
          </a:p>
          <a:p>
            <a:pPr marL="0" marR="0" lvl="0" indent="0" algn="ctr" rtl="0">
              <a:lnSpc>
                <a:spcPct val="90000"/>
              </a:lnSpc>
              <a:spcBef>
                <a:spcPts val="0"/>
              </a:spcBef>
              <a:spcAft>
                <a:spcPts val="0"/>
              </a:spcAft>
              <a:buClr>
                <a:schemeClr val="lt1"/>
              </a:buClr>
              <a:buSzPts val="3509"/>
              <a:buFont typeface="Calibri"/>
              <a:buNone/>
            </a:pPr>
            <a:endParaRPr dirty="0"/>
          </a:p>
        </p:txBody>
      </p:sp>
      <p:pic>
        <p:nvPicPr>
          <p:cNvPr id="3" name="Picture 2">
            <a:extLst>
              <a:ext uri="{FF2B5EF4-FFF2-40B4-BE49-F238E27FC236}">
                <a16:creationId xmlns:a16="http://schemas.microsoft.com/office/drawing/2014/main" id="{A87275BF-7221-15D1-95C2-41D5ACF853A1}"/>
              </a:ext>
            </a:extLst>
          </p:cNvPr>
          <p:cNvPicPr/>
          <p:nvPr/>
        </p:nvPicPr>
        <p:blipFill>
          <a:blip r:embed="rId4"/>
          <a:stretch>
            <a:fillRect/>
          </a:stretch>
        </p:blipFill>
        <p:spPr>
          <a:xfrm>
            <a:off x="5236308" y="1165580"/>
            <a:ext cx="3560703" cy="5292671"/>
          </a:xfrm>
          <a:prstGeom prst="rect">
            <a:avLst/>
          </a:prstGeom>
        </p:spPr>
      </p:pic>
      <p:graphicFrame>
        <p:nvGraphicFramePr>
          <p:cNvPr id="5" name="Table 4">
            <a:extLst>
              <a:ext uri="{FF2B5EF4-FFF2-40B4-BE49-F238E27FC236}">
                <a16:creationId xmlns:a16="http://schemas.microsoft.com/office/drawing/2014/main" id="{D526E2CD-6C46-80D4-3079-5087F89FD284}"/>
              </a:ext>
            </a:extLst>
          </p:cNvPr>
          <p:cNvGraphicFramePr>
            <a:graphicFrameLocks noGrp="1"/>
          </p:cNvGraphicFramePr>
          <p:nvPr>
            <p:extLst>
              <p:ext uri="{D42A27DB-BD31-4B8C-83A1-F6EECF244321}">
                <p14:modId xmlns:p14="http://schemas.microsoft.com/office/powerpoint/2010/main" val="2157730497"/>
              </p:ext>
            </p:extLst>
          </p:nvPr>
        </p:nvGraphicFramePr>
        <p:xfrm>
          <a:off x="346989" y="1276651"/>
          <a:ext cx="4476692" cy="5181600"/>
        </p:xfrm>
        <a:graphic>
          <a:graphicData uri="http://schemas.openxmlformats.org/drawingml/2006/table">
            <a:tbl>
              <a:tblPr>
                <a:tableStyleId>{1BB3F981-BEEF-4704-8A61-D74E187479EA}</a:tableStyleId>
              </a:tblPr>
              <a:tblGrid>
                <a:gridCol w="4476692">
                  <a:extLst>
                    <a:ext uri="{9D8B030D-6E8A-4147-A177-3AD203B41FA5}">
                      <a16:colId xmlns:a16="http://schemas.microsoft.com/office/drawing/2014/main" val="1520918252"/>
                    </a:ext>
                  </a:extLst>
                </a:gridCol>
              </a:tblGrid>
              <a:tr h="5130800">
                <a:tc>
                  <a:txBody>
                    <a:bodyPr/>
                    <a:lstStyle/>
                    <a:p>
                      <a:pPr marL="342900" marR="0" lvl="0" indent="-342900" algn="l" rtl="0">
                        <a:lnSpc>
                          <a:spcPct val="100000"/>
                        </a:lnSpc>
                        <a:spcBef>
                          <a:spcPts val="0"/>
                        </a:spcBef>
                        <a:spcAft>
                          <a:spcPts val="0"/>
                        </a:spcAft>
                        <a:buClr>
                          <a:srgbClr val="000000"/>
                        </a:buClr>
                        <a:buFont typeface="Symbol" panose="05050102010706020507" pitchFamily="18" charset="2"/>
                        <a:buChar char=""/>
                      </a:pP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Area: 360 KM².</a:t>
                      </a: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Number of cities: 4</a:t>
                      </a: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Refugee camps: 8</a:t>
                      </a:r>
                    </a:p>
                    <a:p>
                      <a:pPr marL="342900" marR="0" lvl="0" indent="-342900" algn="l" rtl="0">
                        <a:lnSpc>
                          <a:spcPct val="100000"/>
                        </a:lnSpc>
                        <a:spcBef>
                          <a:spcPts val="0"/>
                        </a:spcBef>
                        <a:spcAft>
                          <a:spcPts val="0"/>
                        </a:spcAft>
                        <a:buClr>
                          <a:srgbClr val="000000"/>
                        </a:buClr>
                        <a:buFont typeface="Symbol" panose="05050102010706020507" pitchFamily="18" charset="2"/>
                        <a:buChar char=""/>
                      </a:pP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Population: </a:t>
                      </a:r>
                      <a:r>
                        <a:rPr lang="ar-SA" sz="2000" b="1" i="0" u="none" strike="noStrike" cap="none" dirty="0">
                          <a:solidFill>
                            <a:schemeClr val="tx1"/>
                          </a:solidFill>
                          <a:effectLst/>
                          <a:latin typeface="Calibri" panose="020F0502020204030204" pitchFamily="34" charset="0"/>
                          <a:cs typeface="Calibri" panose="020F0502020204030204" pitchFamily="34" charset="0"/>
                          <a:sym typeface="Arial"/>
                        </a:rPr>
                        <a:t>2</a:t>
                      </a: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a:t>
                      </a:r>
                      <a:r>
                        <a:rPr lang="ar-SA" sz="2000" b="1" i="0" u="none" strike="noStrike" cap="none" dirty="0">
                          <a:solidFill>
                            <a:schemeClr val="tx1"/>
                          </a:solidFill>
                          <a:effectLst/>
                          <a:latin typeface="Calibri" panose="020F0502020204030204" pitchFamily="34" charset="0"/>
                          <a:cs typeface="Calibri" panose="020F0502020204030204" pitchFamily="34" charset="0"/>
                          <a:sym typeface="Arial"/>
                        </a:rPr>
                        <a:t>2</a:t>
                      </a: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 million.</a:t>
                      </a:r>
                    </a:p>
                    <a:p>
                      <a:pPr marL="342900" marR="0" lvl="0" indent="-342900" algn="l" rtl="0">
                        <a:lnSpc>
                          <a:spcPct val="100000"/>
                        </a:lnSpc>
                        <a:spcBef>
                          <a:spcPts val="0"/>
                        </a:spcBef>
                        <a:spcAft>
                          <a:spcPts val="0"/>
                        </a:spcAft>
                        <a:buClr>
                          <a:srgbClr val="000000"/>
                        </a:buClr>
                        <a:buFont typeface="Symbol" panose="05050102010706020507" pitchFamily="18" charset="2"/>
                        <a:buChar char=""/>
                      </a:pPr>
                      <a:r>
                        <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rPr>
                        <a:t>66% of the Total Population in Gaza Strip are Refugees.</a:t>
                      </a:r>
                      <a:endParaRPr lang="en-US" sz="2000" b="1" i="0" u="none" strike="noStrike" cap="none" dirty="0">
                        <a:solidFill>
                          <a:schemeClr val="tx1"/>
                        </a:solidFill>
                        <a:effectLst/>
                        <a:latin typeface="Calibri" panose="020F0502020204030204" pitchFamily="34" charset="0"/>
                        <a:cs typeface="Calibri" panose="020F050202020403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rPr>
                        <a:t>Population density (2022): 6,024 people per square km.</a:t>
                      </a:r>
                      <a:endParaRPr lang="ar-SA"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cs typeface="Calibri" panose="020F0502020204030204" pitchFamily="34" charset="0"/>
                          <a:sym typeface="Arial"/>
                        </a:rPr>
                        <a:t>Poverty rate (2022) : 44.7%.</a:t>
                      </a: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rPr>
                        <a:t>62% require food assistance.</a:t>
                      </a: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rPr>
                        <a:t>Unemployment level (2022): 46.6%.</a:t>
                      </a: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rPr>
                        <a:t>78% of piped water in Gaza is unfit for human consumption.</a:t>
                      </a:r>
                    </a:p>
                    <a:p>
                      <a:pPr marL="342900" marR="0" lvl="0" indent="-34290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endPar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Symbol" panose="05050102010706020507" pitchFamily="18" charset="2"/>
                        <a:buNone/>
                        <a:tabLst/>
                        <a:defRPr/>
                      </a:pPr>
                      <a:r>
                        <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hlinkClick r:id="rId5">
                            <a:extLst>
                              <a:ext uri="{A12FA001-AC4F-418D-AE19-62706E023703}">
                                <ahyp:hlinkClr xmlns:ahyp="http://schemas.microsoft.com/office/drawing/2018/hyperlinkcolor" val="tx"/>
                              </a:ext>
                            </a:extLst>
                          </a:hlinkClick>
                        </a:rPr>
                        <a:t>Source: Palestinian Central Bureau of Statistics (PCBS)</a:t>
                      </a:r>
                    </a:p>
                    <a:p>
                      <a:pPr marL="0" marR="0" lvl="0" indent="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None/>
                        <a:tabLst/>
                        <a:defRPr/>
                      </a:pPr>
                      <a:endParaRPr lang="en-US" sz="2000" b="1" i="0" u="none" strike="noStrike" cap="none" dirty="0">
                        <a:solidFill>
                          <a:schemeClr val="tx1"/>
                        </a:solidFill>
                        <a:effectLst/>
                        <a:latin typeface="Calibri" panose="020F0502020204030204" pitchFamily="34" charset="0"/>
                        <a:ea typeface="Calibri"/>
                        <a:cs typeface="Calibri" panose="020F0502020204030204" pitchFamily="34" charset="0"/>
                        <a:sym typeface="Arial"/>
                      </a:endParaRPr>
                    </a:p>
                  </a:txBody>
                  <a:tcPr marL="0" marR="0" marT="0" marB="0"/>
                </a:tc>
                <a:extLst>
                  <a:ext uri="{0D108BD9-81ED-4DB2-BD59-A6C34878D82A}">
                    <a16:rowId xmlns:a16="http://schemas.microsoft.com/office/drawing/2014/main" val="1353398128"/>
                  </a:ext>
                </a:extLst>
              </a:tr>
            </a:tbl>
          </a:graphicData>
        </a:graphic>
      </p:graphicFrame>
    </p:spTree>
    <p:extLst>
      <p:ext uri="{BB962C8B-B14F-4D97-AF65-F5344CB8AC3E}">
        <p14:creationId xmlns:p14="http://schemas.microsoft.com/office/powerpoint/2010/main" val="821798660"/>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8"/>
          <p:cNvSpPr txBox="1"/>
          <p:nvPr/>
        </p:nvSpPr>
        <p:spPr>
          <a:xfrm>
            <a:off x="0" y="-133481"/>
            <a:ext cx="9144000" cy="122436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2800" dirty="0">
                <a:solidFill>
                  <a:schemeClr val="lt1"/>
                </a:solidFill>
                <a:latin typeface="Calibri"/>
                <a:cs typeface="Calibri"/>
              </a:rPr>
              <a:t>Displacement at the Start of the War: Israel Forces Most of the Population to Relocate to Central &amp; Southern Gaza Strip</a:t>
            </a:r>
            <a:endParaRPr lang="en-US" sz="2800" dirty="0">
              <a:solidFill>
                <a:schemeClr val="lt1"/>
              </a:solidFill>
              <a:latin typeface="Calibri"/>
              <a:cs typeface="Calibri"/>
              <a:sym typeface="Calibri"/>
            </a:endParaRPr>
          </a:p>
        </p:txBody>
      </p:sp>
      <p:pic>
        <p:nvPicPr>
          <p:cNvPr id="2" name="Picture 1">
            <a:extLst>
              <a:ext uri="{FF2B5EF4-FFF2-40B4-BE49-F238E27FC236}">
                <a16:creationId xmlns:a16="http://schemas.microsoft.com/office/drawing/2014/main" id="{4501004E-1F8C-5222-71CB-9F9E36FA85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07877" y="1258276"/>
            <a:ext cx="4439138" cy="5121021"/>
          </a:xfrm>
          <a:prstGeom prst="rect">
            <a:avLst/>
          </a:prstGeom>
          <a:noFill/>
          <a:ln>
            <a:noFill/>
          </a:ln>
        </p:spPr>
      </p:pic>
      <p:graphicFrame>
        <p:nvGraphicFramePr>
          <p:cNvPr id="3" name="Table 2">
            <a:extLst>
              <a:ext uri="{FF2B5EF4-FFF2-40B4-BE49-F238E27FC236}">
                <a16:creationId xmlns:a16="http://schemas.microsoft.com/office/drawing/2014/main" id="{243F16C6-E935-5C2C-9201-2629E78C790F}"/>
              </a:ext>
            </a:extLst>
          </p:cNvPr>
          <p:cNvGraphicFramePr>
            <a:graphicFrameLocks noGrp="1"/>
          </p:cNvGraphicFramePr>
          <p:nvPr>
            <p:extLst>
              <p:ext uri="{D42A27DB-BD31-4B8C-83A1-F6EECF244321}">
                <p14:modId xmlns:p14="http://schemas.microsoft.com/office/powerpoint/2010/main" val="152568438"/>
              </p:ext>
            </p:extLst>
          </p:nvPr>
        </p:nvGraphicFramePr>
        <p:xfrm>
          <a:off x="296985" y="1258276"/>
          <a:ext cx="3876431" cy="5121021"/>
        </p:xfrm>
        <a:graphic>
          <a:graphicData uri="http://schemas.openxmlformats.org/drawingml/2006/table">
            <a:tbl>
              <a:tblPr>
                <a:tableStyleId>{1BB3F981-BEEF-4704-8A61-D74E187479EA}</a:tableStyleId>
              </a:tblPr>
              <a:tblGrid>
                <a:gridCol w="3876431">
                  <a:extLst>
                    <a:ext uri="{9D8B030D-6E8A-4147-A177-3AD203B41FA5}">
                      <a16:colId xmlns:a16="http://schemas.microsoft.com/office/drawing/2014/main" val="1520918252"/>
                    </a:ext>
                  </a:extLst>
                </a:gridCol>
              </a:tblGrid>
              <a:tr h="5061965">
                <a:tc>
                  <a:txBody>
                    <a:bodyPr/>
                    <a:lstStyle/>
                    <a:p>
                      <a:pPr marL="635" marR="0" indent="0" algn="l">
                        <a:lnSpc>
                          <a:spcPct val="107000"/>
                        </a:lnSpc>
                        <a:spcBef>
                          <a:spcPts val="0"/>
                        </a:spcBef>
                        <a:spcAft>
                          <a:spcPts val="100"/>
                        </a:spcAft>
                      </a:pPr>
                      <a:r>
                        <a:rPr lang="en-US" sz="2400" b="1" dirty="0"/>
                        <a:t>Israel's evacuation orders didn't make Gaza's people safer.</a:t>
                      </a:r>
                    </a:p>
                    <a:p>
                      <a:pPr marL="635" marR="0" indent="0" algn="l">
                        <a:lnSpc>
                          <a:spcPct val="107000"/>
                        </a:lnSpc>
                        <a:spcBef>
                          <a:spcPts val="0"/>
                        </a:spcBef>
                        <a:spcAft>
                          <a:spcPts val="100"/>
                        </a:spcAft>
                      </a:pPr>
                      <a:endParaRPr lang="en-US" sz="2400" dirty="0"/>
                    </a:p>
                    <a:p>
                      <a:pPr marL="635" marR="0" indent="0" algn="l">
                        <a:lnSpc>
                          <a:spcPct val="107000"/>
                        </a:lnSpc>
                        <a:spcBef>
                          <a:spcPts val="0"/>
                        </a:spcBef>
                        <a:spcAft>
                          <a:spcPts val="100"/>
                        </a:spcAft>
                      </a:pPr>
                      <a:r>
                        <a:rPr lang="en-US" sz="2400" b="1" dirty="0"/>
                        <a:t>Instead, they forced them to move and live in terrible conditions.</a:t>
                      </a:r>
                      <a:br>
                        <a:rPr lang="ar-SA" sz="2400" b="1" dirty="0"/>
                      </a:br>
                      <a:br>
                        <a:rPr lang="ar-SA" sz="2400" b="1" dirty="0"/>
                      </a:br>
                      <a:r>
                        <a:rPr lang="en-US" sz="2400" b="1" i="0" u="none" strike="noStrike" cap="none" dirty="0">
                          <a:solidFill>
                            <a:schemeClr val="dk1"/>
                          </a:solidFill>
                          <a:latin typeface="Calibri"/>
                          <a:cs typeface="Calibri"/>
                          <a:sym typeface="Arial"/>
                        </a:rPr>
                        <a:t>There is no safe place for the people ordered to evacuate in Gaza to go.</a:t>
                      </a:r>
                    </a:p>
                    <a:p>
                      <a:pPr marL="635" marR="0" indent="0" algn="l">
                        <a:lnSpc>
                          <a:spcPct val="107000"/>
                        </a:lnSpc>
                        <a:spcBef>
                          <a:spcPts val="0"/>
                        </a:spcBef>
                        <a:spcAft>
                          <a:spcPts val="100"/>
                        </a:spcAft>
                      </a:pPr>
                      <a:endParaRPr lang="en-US" sz="2400" b="1" dirty="0"/>
                    </a:p>
                    <a:p>
                      <a:pPr marL="635" marR="0" indent="0" algn="l">
                        <a:lnSpc>
                          <a:spcPct val="107000"/>
                        </a:lnSpc>
                        <a:spcBef>
                          <a:spcPts val="0"/>
                        </a:spcBef>
                        <a:spcAft>
                          <a:spcPts val="100"/>
                        </a:spcAft>
                      </a:pPr>
                      <a:endParaRPr lang="en-US" sz="2400" b="1" dirty="0"/>
                    </a:p>
                  </a:txBody>
                  <a:tcPr marL="0" marR="0" marT="0" marB="0"/>
                </a:tc>
                <a:extLst>
                  <a:ext uri="{0D108BD9-81ED-4DB2-BD59-A6C34878D82A}">
                    <a16:rowId xmlns:a16="http://schemas.microsoft.com/office/drawing/2014/main" val="1353398128"/>
                  </a:ext>
                </a:extLst>
              </a:tr>
            </a:tbl>
          </a:graphicData>
        </a:graphic>
      </p:graphicFrame>
    </p:spTree>
    <p:extLst>
      <p:ext uri="{BB962C8B-B14F-4D97-AF65-F5344CB8AC3E}">
        <p14:creationId xmlns:p14="http://schemas.microsoft.com/office/powerpoint/2010/main" val="452179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290496"/>
          </a:xfrm>
          <a:prstGeom prst="rect">
            <a:avLst/>
          </a:prstGeom>
          <a:solidFill>
            <a:srgbClr val="002060"/>
          </a:solidFill>
          <a:ln>
            <a:noFill/>
          </a:ln>
        </p:spPr>
        <p:txBody>
          <a:bodyPr spcFirstLastPara="1" wrap="square" lIns="91425" tIns="45700" rIns="91425" bIns="45700" anchor="ctr" anchorCtr="0">
            <a:noAutofit/>
          </a:bodyPr>
          <a:lstStyle/>
          <a:p>
            <a:pPr marL="0" lvl="0" indent="0" algn="ctr">
              <a:lnSpc>
                <a:spcPct val="90000"/>
              </a:lnSpc>
              <a:buClr>
                <a:schemeClr val="lt1"/>
              </a:buClr>
              <a:buSzPts val="3509"/>
              <a:buFont typeface="Arial"/>
              <a:buNone/>
            </a:pPr>
            <a:r>
              <a:rPr lang="en-US" sz="2800" dirty="0">
                <a:solidFill>
                  <a:schemeClr val="lt1"/>
                </a:solidFill>
                <a:latin typeface="Calibri"/>
                <a:cs typeface="Calibri"/>
              </a:rPr>
              <a:t>The Israeli army designates Salah Al-Din Road as a safe route for residents to move from northern Gaza to southern Gaza</a:t>
            </a:r>
            <a:endParaRPr sz="2800" dirty="0">
              <a:solidFill>
                <a:schemeClr val="lt1"/>
              </a:solidFill>
              <a:latin typeface="Calibri"/>
              <a:cs typeface="Calibri"/>
            </a:endParaRPr>
          </a:p>
        </p:txBody>
      </p:sp>
      <p:pic>
        <p:nvPicPr>
          <p:cNvPr id="4" name="Picture 3" descr="صورة">
            <a:extLst>
              <a:ext uri="{FF2B5EF4-FFF2-40B4-BE49-F238E27FC236}">
                <a16:creationId xmlns:a16="http://schemas.microsoft.com/office/drawing/2014/main" id="{8A13C642-C431-4F60-DC8F-731302A80C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5728" y="1509822"/>
            <a:ext cx="3798279" cy="4880345"/>
          </a:xfrm>
          <a:prstGeom prst="rect">
            <a:avLst/>
          </a:prstGeom>
          <a:noFill/>
          <a:ln>
            <a:noFill/>
          </a:ln>
        </p:spPr>
      </p:pic>
      <p:pic>
        <p:nvPicPr>
          <p:cNvPr id="8" name="Picture 7" descr="نازحون فلسطينيون - صورة من حساب مفوض عام الأونروا على منصة إكس">
            <a:extLst>
              <a:ext uri="{FF2B5EF4-FFF2-40B4-BE49-F238E27FC236}">
                <a16:creationId xmlns:a16="http://schemas.microsoft.com/office/drawing/2014/main" id="{B9864306-2773-22F3-15FC-D041DC371F3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5018" y="1509823"/>
            <a:ext cx="3380509" cy="3791850"/>
          </a:xfrm>
          <a:prstGeom prst="rect">
            <a:avLst/>
          </a:prstGeom>
          <a:noFill/>
          <a:ln>
            <a:noFill/>
          </a:ln>
        </p:spPr>
      </p:pic>
    </p:spTree>
    <p:extLst>
      <p:ext uri="{BB962C8B-B14F-4D97-AF65-F5344CB8AC3E}">
        <p14:creationId xmlns:p14="http://schemas.microsoft.com/office/powerpoint/2010/main" val="3996836712"/>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143000"/>
          </a:xfrm>
          <a:prstGeom prst="rect">
            <a:avLst/>
          </a:prstGeom>
          <a:solidFill>
            <a:srgbClr val="00206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3509"/>
              <a:buFont typeface="Calibri"/>
              <a:buNone/>
            </a:pPr>
            <a:r>
              <a:rPr lang="en-US" sz="3200" dirty="0">
                <a:solidFill>
                  <a:schemeClr val="lt1"/>
                </a:solidFill>
                <a:latin typeface="Calibri"/>
                <a:cs typeface="Calibri"/>
              </a:rPr>
              <a:t>The Israeli army relies on drones to deliver instructions for evacuating areas in Gaza</a:t>
            </a:r>
            <a:endParaRPr sz="3200" dirty="0">
              <a:solidFill>
                <a:schemeClr val="lt1"/>
              </a:solidFill>
              <a:latin typeface="Calibri"/>
              <a:cs typeface="Calibri"/>
            </a:endParaRPr>
          </a:p>
        </p:txBody>
      </p:sp>
      <p:graphicFrame>
        <p:nvGraphicFramePr>
          <p:cNvPr id="5" name="Table 4">
            <a:extLst>
              <a:ext uri="{FF2B5EF4-FFF2-40B4-BE49-F238E27FC236}">
                <a16:creationId xmlns:a16="http://schemas.microsoft.com/office/drawing/2014/main" id="{D526E2CD-6C46-80D4-3079-5087F89FD284}"/>
              </a:ext>
            </a:extLst>
          </p:cNvPr>
          <p:cNvGraphicFramePr>
            <a:graphicFrameLocks noGrp="1"/>
          </p:cNvGraphicFramePr>
          <p:nvPr/>
        </p:nvGraphicFramePr>
        <p:xfrm>
          <a:off x="380144" y="1371600"/>
          <a:ext cx="4068567" cy="5108172"/>
        </p:xfrm>
        <a:graphic>
          <a:graphicData uri="http://schemas.openxmlformats.org/drawingml/2006/table">
            <a:tbl>
              <a:tblPr>
                <a:tableStyleId>{1BB3F981-BEEF-4704-8A61-D74E187479EA}</a:tableStyleId>
              </a:tblPr>
              <a:tblGrid>
                <a:gridCol w="4068567">
                  <a:extLst>
                    <a:ext uri="{9D8B030D-6E8A-4147-A177-3AD203B41FA5}">
                      <a16:colId xmlns:a16="http://schemas.microsoft.com/office/drawing/2014/main" val="1520918252"/>
                    </a:ext>
                  </a:extLst>
                </a:gridCol>
              </a:tblGrid>
              <a:tr h="5108172">
                <a:tc>
                  <a:txBody>
                    <a:bodyPr/>
                    <a:lstStyle/>
                    <a:p>
                      <a:pPr marL="635" marR="0" indent="0" algn="l">
                        <a:lnSpc>
                          <a:spcPct val="107000"/>
                        </a:lnSpc>
                        <a:spcBef>
                          <a:spcPts val="0"/>
                        </a:spcBef>
                        <a:spcAft>
                          <a:spcPts val="100"/>
                        </a:spcAft>
                      </a:pPr>
                      <a:r>
                        <a:rPr lang="en-US" sz="2400" b="1" dirty="0"/>
                        <a:t>Gaza City has become a battlefield... You must evacuate your homes immediately and move to southern Gaza for your safety and security.</a:t>
                      </a:r>
                    </a:p>
                    <a:p>
                      <a:pPr marL="635" marR="0" indent="0" algn="l">
                        <a:lnSpc>
                          <a:spcPct val="107000"/>
                        </a:lnSpc>
                        <a:spcBef>
                          <a:spcPts val="0"/>
                        </a:spcBef>
                        <a:spcAft>
                          <a:spcPts val="100"/>
                        </a:spcAft>
                      </a:pPr>
                      <a:endParaRPr lang="en-US" sz="2400" b="1" dirty="0"/>
                    </a:p>
                    <a:p>
                      <a:pPr marL="635" marR="0" indent="0" algn="l">
                        <a:lnSpc>
                          <a:spcPct val="107000"/>
                        </a:lnSpc>
                        <a:spcBef>
                          <a:spcPts val="0"/>
                        </a:spcBef>
                        <a:spcAft>
                          <a:spcPts val="100"/>
                        </a:spcAft>
                      </a:pPr>
                      <a:r>
                        <a:rPr lang="en-US" sz="2400" b="1" dirty="0"/>
                        <a:t>The army also included a drawing of a map of Gaza in the leaflet, with arrows pointing to the southern part of the Strip.</a:t>
                      </a:r>
                    </a:p>
                  </a:txBody>
                  <a:tcPr marL="0" marR="0" marT="0" marB="0"/>
                </a:tc>
                <a:extLst>
                  <a:ext uri="{0D108BD9-81ED-4DB2-BD59-A6C34878D82A}">
                    <a16:rowId xmlns:a16="http://schemas.microsoft.com/office/drawing/2014/main" val="1353398128"/>
                  </a:ext>
                </a:extLst>
              </a:tr>
            </a:tbl>
          </a:graphicData>
        </a:graphic>
      </p:graphicFrame>
      <p:pic>
        <p:nvPicPr>
          <p:cNvPr id="10" name="Picture 9" descr="من المنشورات">
            <a:extLst>
              <a:ext uri="{FF2B5EF4-FFF2-40B4-BE49-F238E27FC236}">
                <a16:creationId xmlns:a16="http://schemas.microsoft.com/office/drawing/2014/main" id="{0BC45912-76E2-DC78-82BD-07967F22C0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95292" y="1371599"/>
            <a:ext cx="4161032" cy="4183811"/>
          </a:xfrm>
          <a:prstGeom prst="rect">
            <a:avLst/>
          </a:prstGeom>
          <a:noFill/>
          <a:ln>
            <a:noFill/>
          </a:ln>
        </p:spPr>
      </p:pic>
    </p:spTree>
    <p:extLst>
      <p:ext uri="{BB962C8B-B14F-4D97-AF65-F5344CB8AC3E}">
        <p14:creationId xmlns:p14="http://schemas.microsoft.com/office/powerpoint/2010/main" val="2855256277"/>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166071"/>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509"/>
              <a:buFont typeface="Calibri"/>
              <a:buNone/>
            </a:pPr>
            <a:r>
              <a:rPr lang="en-US" sz="3200" dirty="0">
                <a:solidFill>
                  <a:schemeClr val="lt1"/>
                </a:solidFill>
                <a:latin typeface="Calibri"/>
                <a:cs typeface="Calibri"/>
              </a:rPr>
              <a:t>Urgent warning with explanatory maps from drones</a:t>
            </a:r>
          </a:p>
        </p:txBody>
      </p:sp>
      <p:pic>
        <p:nvPicPr>
          <p:cNvPr id="2" name="Picture 1" descr="ألقى جيش الاحتلال مناشير تضمنت خريطة إخلاء جديدة لسكان في شمال غزة - غيتي">
            <a:extLst>
              <a:ext uri="{FF2B5EF4-FFF2-40B4-BE49-F238E27FC236}">
                <a16:creationId xmlns:a16="http://schemas.microsoft.com/office/drawing/2014/main" id="{FDBB01AE-D61A-85EB-746A-CA0656B563F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1985" y="1276710"/>
            <a:ext cx="6374921" cy="3399648"/>
          </a:xfrm>
          <a:prstGeom prst="rect">
            <a:avLst/>
          </a:prstGeom>
          <a:noFill/>
          <a:ln>
            <a:noFill/>
          </a:ln>
        </p:spPr>
      </p:pic>
      <p:sp>
        <p:nvSpPr>
          <p:cNvPr id="5" name="TextBox 4">
            <a:extLst>
              <a:ext uri="{FF2B5EF4-FFF2-40B4-BE49-F238E27FC236}">
                <a16:creationId xmlns:a16="http://schemas.microsoft.com/office/drawing/2014/main" id="{2D0FB151-B717-C339-DD25-E9248A0BE6A4}"/>
              </a:ext>
            </a:extLst>
          </p:cNvPr>
          <p:cNvSpPr txBox="1"/>
          <p:nvPr/>
        </p:nvSpPr>
        <p:spPr>
          <a:xfrm>
            <a:off x="222855" y="3032078"/>
            <a:ext cx="8698290" cy="3158300"/>
          </a:xfrm>
          <a:prstGeom prst="rect">
            <a:avLst/>
          </a:prstGeom>
          <a:noFill/>
        </p:spPr>
        <p:txBody>
          <a:bodyPr wrap="square">
            <a:spAutoFit/>
          </a:bodyPr>
          <a:lstStyle/>
          <a:p>
            <a:pPr marL="635" marR="0" indent="0" algn="l">
              <a:lnSpc>
                <a:spcPct val="107000"/>
              </a:lnSpc>
              <a:spcBef>
                <a:spcPts val="0"/>
              </a:spcBef>
              <a:spcAft>
                <a:spcPts val="100"/>
              </a:spcAft>
            </a:pPr>
            <a:endParaRPr lang="en-US" sz="1400" dirty="0"/>
          </a:p>
          <a:p>
            <a:pPr marL="635" marR="0" indent="0" algn="l">
              <a:lnSpc>
                <a:spcPct val="107000"/>
              </a:lnSpc>
              <a:spcBef>
                <a:spcPts val="0"/>
              </a:spcBef>
              <a:spcAft>
                <a:spcPts val="100"/>
              </a:spcAft>
            </a:pPr>
            <a:endParaRPr lang="en-US" dirty="0"/>
          </a:p>
          <a:p>
            <a:pPr marL="635" marR="0" indent="0" algn="l">
              <a:lnSpc>
                <a:spcPct val="107000"/>
              </a:lnSpc>
              <a:spcBef>
                <a:spcPts val="0"/>
              </a:spcBef>
              <a:spcAft>
                <a:spcPts val="100"/>
              </a:spcAft>
            </a:pPr>
            <a:endParaRPr lang="en-US" sz="1400" dirty="0"/>
          </a:p>
          <a:p>
            <a:pPr marL="635" marR="0" indent="0" algn="l">
              <a:lnSpc>
                <a:spcPct val="107000"/>
              </a:lnSpc>
              <a:spcBef>
                <a:spcPts val="0"/>
              </a:spcBef>
              <a:spcAft>
                <a:spcPts val="100"/>
              </a:spcAft>
            </a:pPr>
            <a:endParaRPr lang="en-US" dirty="0"/>
          </a:p>
          <a:p>
            <a:pPr marL="635" marR="0" indent="0" algn="l">
              <a:lnSpc>
                <a:spcPct val="107000"/>
              </a:lnSpc>
              <a:spcBef>
                <a:spcPts val="0"/>
              </a:spcBef>
              <a:spcAft>
                <a:spcPts val="100"/>
              </a:spcAft>
            </a:pPr>
            <a:endParaRPr lang="en-US" sz="1400" dirty="0"/>
          </a:p>
          <a:p>
            <a:pPr marL="635" marR="0" indent="0" algn="l">
              <a:lnSpc>
                <a:spcPct val="107000"/>
              </a:lnSpc>
              <a:spcBef>
                <a:spcPts val="0"/>
              </a:spcBef>
              <a:spcAft>
                <a:spcPts val="100"/>
              </a:spcAft>
            </a:pPr>
            <a:endParaRPr lang="en-US" dirty="0"/>
          </a:p>
          <a:p>
            <a:pPr marL="635" marR="0" indent="0" algn="l">
              <a:lnSpc>
                <a:spcPct val="107000"/>
              </a:lnSpc>
              <a:spcBef>
                <a:spcPts val="0"/>
              </a:spcBef>
              <a:spcAft>
                <a:spcPts val="100"/>
              </a:spcAft>
            </a:pPr>
            <a:endParaRPr lang="en-US" sz="1400" dirty="0"/>
          </a:p>
          <a:p>
            <a:pPr marL="635" marR="0" indent="0" algn="l">
              <a:lnSpc>
                <a:spcPct val="107000"/>
              </a:lnSpc>
              <a:spcBef>
                <a:spcPts val="0"/>
              </a:spcBef>
              <a:spcAft>
                <a:spcPts val="100"/>
              </a:spcAft>
            </a:pPr>
            <a:r>
              <a:rPr lang="en-US" sz="2800" b="1" dirty="0">
                <a:latin typeface="Calibri" panose="020F0502020204030204" pitchFamily="34" charset="0"/>
                <a:cs typeface="Calibri" panose="020F0502020204030204" pitchFamily="34" charset="0"/>
              </a:rPr>
              <a:t>Evacuating northern Gaza means relocating nearly half of the Gaza Strip's population to the already overcrowded southern area.</a:t>
            </a:r>
            <a:r>
              <a:rPr lang="en-US" sz="1400" dirty="0">
                <a:latin typeface="Calibri" panose="020F0502020204030204" pitchFamily="34" charset="0"/>
                <a:cs typeface="Calibri" panose="020F0502020204030204" pitchFamily="34" charset="0"/>
              </a:rPr>
              <a:t>.</a:t>
            </a:r>
            <a:endParaRPr lang="en-US" sz="14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96719391"/>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10127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509"/>
              <a:buFont typeface="Calibri"/>
              <a:buNone/>
            </a:pPr>
            <a:r>
              <a:rPr lang="en-US" sz="3200" dirty="0">
                <a:solidFill>
                  <a:schemeClr val="lt1"/>
                </a:solidFill>
                <a:latin typeface="Calibri"/>
                <a:cs typeface="Calibri"/>
              </a:rPr>
              <a:t>Social media posts maps identifying the areas </a:t>
            </a:r>
            <a:r>
              <a:rPr lang="en-US" sz="3200" kern="1200" dirty="0">
                <a:solidFill>
                  <a:srgbClr val="FFFFFF"/>
                </a:solidFill>
                <a:latin typeface="+mj-lt"/>
                <a:ea typeface="+mj-ea"/>
                <a:cs typeface="+mj-cs"/>
              </a:rPr>
              <a:t>designated for evacuation</a:t>
            </a:r>
            <a:r>
              <a:rPr lang="en-US" sz="3200" dirty="0">
                <a:solidFill>
                  <a:schemeClr val="lt1"/>
                </a:solidFill>
                <a:latin typeface="Calibri"/>
                <a:cs typeface="Calibri"/>
              </a:rPr>
              <a:t>    </a:t>
            </a:r>
          </a:p>
        </p:txBody>
      </p:sp>
      <p:pic>
        <p:nvPicPr>
          <p:cNvPr id="2" name="Picture 1">
            <a:extLst>
              <a:ext uri="{FF2B5EF4-FFF2-40B4-BE49-F238E27FC236}">
                <a16:creationId xmlns:a16="http://schemas.microsoft.com/office/drawing/2014/main" id="{E5469484-F0E1-13DF-579C-89311D14E26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4831" y="1285337"/>
            <a:ext cx="6713415" cy="4498776"/>
          </a:xfrm>
          <a:prstGeom prst="rect">
            <a:avLst/>
          </a:prstGeom>
          <a:noFill/>
          <a:ln>
            <a:noFill/>
          </a:ln>
        </p:spPr>
      </p:pic>
      <p:graphicFrame>
        <p:nvGraphicFramePr>
          <p:cNvPr id="3" name="Table 2">
            <a:extLst>
              <a:ext uri="{FF2B5EF4-FFF2-40B4-BE49-F238E27FC236}">
                <a16:creationId xmlns:a16="http://schemas.microsoft.com/office/drawing/2014/main" id="{84E8EE79-90BE-D42B-4096-314BF2DB20EF}"/>
              </a:ext>
            </a:extLst>
          </p:cNvPr>
          <p:cNvGraphicFramePr>
            <a:graphicFrameLocks noGrp="1"/>
          </p:cNvGraphicFramePr>
          <p:nvPr>
            <p:extLst>
              <p:ext uri="{D42A27DB-BD31-4B8C-83A1-F6EECF244321}">
                <p14:modId xmlns:p14="http://schemas.microsoft.com/office/powerpoint/2010/main" val="3789738990"/>
              </p:ext>
            </p:extLst>
          </p:nvPr>
        </p:nvGraphicFramePr>
        <p:xfrm>
          <a:off x="552893" y="5943599"/>
          <a:ext cx="7520399" cy="723013"/>
        </p:xfrm>
        <a:graphic>
          <a:graphicData uri="http://schemas.openxmlformats.org/drawingml/2006/table">
            <a:tbl>
              <a:tblPr>
                <a:tableStyleId>{1BB3F981-BEEF-4704-8A61-D74E187479EA}</a:tableStyleId>
              </a:tblPr>
              <a:tblGrid>
                <a:gridCol w="7520399">
                  <a:extLst>
                    <a:ext uri="{9D8B030D-6E8A-4147-A177-3AD203B41FA5}">
                      <a16:colId xmlns:a16="http://schemas.microsoft.com/office/drawing/2014/main" val="1520918252"/>
                    </a:ext>
                  </a:extLst>
                </a:gridCol>
              </a:tblGrid>
              <a:tr h="723013">
                <a:tc>
                  <a:txBody>
                    <a:bodyPr/>
                    <a:lstStyle/>
                    <a:p>
                      <a:pPr marL="635" marR="0" indent="0" algn="l">
                        <a:lnSpc>
                          <a:spcPct val="107000"/>
                        </a:lnSpc>
                        <a:spcBef>
                          <a:spcPts val="0"/>
                        </a:spcBef>
                        <a:spcAft>
                          <a:spcPts val="100"/>
                        </a:spcAft>
                      </a:pPr>
                      <a:r>
                        <a:rPr lang="en-US" sz="2400" b="1" dirty="0"/>
                        <a:t>          Evacuation Zone</a:t>
                      </a:r>
                      <a:r>
                        <a:rPr lang="en-US" sz="2400" dirty="0"/>
                        <a:t>                                  </a:t>
                      </a:r>
                      <a:r>
                        <a:rPr lang="en-US" sz="2400" b="1" dirty="0"/>
                        <a:t>The Original Map  </a:t>
                      </a:r>
                    </a:p>
                  </a:txBody>
                  <a:tcPr marL="0" marR="0" marT="0" marB="0">
                    <a:noFill/>
                  </a:tcPr>
                </a:tc>
                <a:extLst>
                  <a:ext uri="{0D108BD9-81ED-4DB2-BD59-A6C34878D82A}">
                    <a16:rowId xmlns:a16="http://schemas.microsoft.com/office/drawing/2014/main" val="1353398128"/>
                  </a:ext>
                </a:extLst>
              </a:tr>
            </a:tbl>
          </a:graphicData>
        </a:graphic>
      </p:graphicFrame>
    </p:spTree>
    <p:extLst>
      <p:ext uri="{BB962C8B-B14F-4D97-AF65-F5344CB8AC3E}">
        <p14:creationId xmlns:p14="http://schemas.microsoft.com/office/powerpoint/2010/main" val="3182741556"/>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99647"/>
            <a:ext cx="9144000" cy="1273535"/>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509"/>
              <a:buFont typeface="Calibri"/>
              <a:buNone/>
            </a:pPr>
            <a:r>
              <a:rPr lang="en-US" sz="3000" dirty="0">
                <a:solidFill>
                  <a:schemeClr val="lt1"/>
                </a:solidFill>
                <a:latin typeface="Calibri"/>
                <a:cs typeface="Calibri"/>
              </a:rPr>
              <a:t>The page of the Coordinator and the spokesperson of the Israeli army for communication and issuing instructions</a:t>
            </a:r>
            <a:r>
              <a:rPr lang="en-US" sz="2800" dirty="0">
                <a:solidFill>
                  <a:schemeClr val="lt1"/>
                </a:solidFill>
                <a:latin typeface="Calibri"/>
                <a:cs typeface="Calibri"/>
              </a:rPr>
              <a:t>   </a:t>
            </a:r>
          </a:p>
        </p:txBody>
      </p:sp>
      <p:pic>
        <p:nvPicPr>
          <p:cNvPr id="4" name="Picture 3">
            <a:extLst>
              <a:ext uri="{FF2B5EF4-FFF2-40B4-BE49-F238E27FC236}">
                <a16:creationId xmlns:a16="http://schemas.microsoft.com/office/drawing/2014/main" id="{BBD525AF-3ABB-FBAB-4F33-99E08EC3D259}"/>
              </a:ext>
            </a:extLst>
          </p:cNvPr>
          <p:cNvPicPr>
            <a:picLocks noChangeAspect="1"/>
          </p:cNvPicPr>
          <p:nvPr/>
        </p:nvPicPr>
        <p:blipFill>
          <a:blip r:embed="rId4"/>
          <a:stretch>
            <a:fillRect/>
          </a:stretch>
        </p:blipFill>
        <p:spPr>
          <a:xfrm>
            <a:off x="101601" y="1148853"/>
            <a:ext cx="4387272" cy="5040585"/>
          </a:xfrm>
          <a:prstGeom prst="rect">
            <a:avLst/>
          </a:prstGeom>
        </p:spPr>
      </p:pic>
      <p:sp>
        <p:nvSpPr>
          <p:cNvPr id="6" name="Google Shape;155;p8">
            <a:extLst>
              <a:ext uri="{FF2B5EF4-FFF2-40B4-BE49-F238E27FC236}">
                <a16:creationId xmlns:a16="http://schemas.microsoft.com/office/drawing/2014/main" id="{8168E447-7F47-8E39-DD74-AE00D26FAB85}"/>
              </a:ext>
            </a:extLst>
          </p:cNvPr>
          <p:cNvSpPr txBox="1"/>
          <p:nvPr/>
        </p:nvSpPr>
        <p:spPr>
          <a:xfrm>
            <a:off x="170872" y="6114473"/>
            <a:ext cx="8802256" cy="547093"/>
          </a:xfrm>
          <a:prstGeom prst="rect">
            <a:avLst/>
          </a:prstGeom>
          <a:solidFill>
            <a:schemeClr val="bg1"/>
          </a:solidFill>
          <a:ln>
            <a:noFill/>
          </a:ln>
        </p:spPr>
        <p:txBody>
          <a:bodyPr spcFirstLastPara="1" wrap="square" lIns="91425" tIns="45700" rIns="91425" bIns="45700" anchor="ctr" anchorCtr="0">
            <a:noAutofit/>
          </a:bodyPr>
          <a:lstStyle/>
          <a:p>
            <a:pPr>
              <a:lnSpc>
                <a:spcPct val="90000"/>
              </a:lnSpc>
              <a:buClr>
                <a:schemeClr val="lt1"/>
              </a:buClr>
              <a:buSzPts val="3509"/>
            </a:pPr>
            <a:endParaRPr lang="en-US" sz="2400" b="1" i="0" dirty="0">
              <a:solidFill>
                <a:srgbClr val="1C3337"/>
              </a:solidFill>
              <a:effectLst/>
              <a:latin typeface="Calibri" panose="020F0502020204030204" pitchFamily="34" charset="0"/>
              <a:cs typeface="Calibri" panose="020F0502020204030204" pitchFamily="34" charset="0"/>
            </a:endParaRPr>
          </a:p>
          <a:p>
            <a:pPr>
              <a:lnSpc>
                <a:spcPct val="90000"/>
              </a:lnSpc>
              <a:buClr>
                <a:schemeClr val="lt1"/>
              </a:buClr>
              <a:buSzPts val="3509"/>
            </a:pPr>
            <a:r>
              <a:rPr lang="en-US"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Coordinator of Israeli Government Activities     </a:t>
            </a:r>
            <a:r>
              <a:rPr lang="en-US" sz="1800" b="1" dirty="0">
                <a:solidFill>
                  <a:srgbClr val="FF0000"/>
                </a:solidFill>
                <a:latin typeface="Calibri" panose="020F0502020204030204" pitchFamily="34" charset="0"/>
                <a:cs typeface="Calibri" panose="020F0502020204030204" pitchFamily="34" charset="0"/>
              </a:rPr>
              <a:t>Spokesperson of the Israeli army in Arabic</a:t>
            </a:r>
          </a:p>
          <a:p>
            <a:pPr lvl="0" algn="ctr">
              <a:lnSpc>
                <a:spcPct val="90000"/>
              </a:lnSpc>
              <a:buClr>
                <a:schemeClr val="lt1"/>
              </a:buClr>
              <a:buSzPts val="3509"/>
            </a:pPr>
            <a:endParaRPr lang="en-US" sz="3200" dirty="0">
              <a:solidFill>
                <a:schemeClr val="lt1"/>
              </a:solidFill>
              <a:latin typeface="Calibri"/>
              <a:cs typeface="Calibri"/>
            </a:endParaRPr>
          </a:p>
        </p:txBody>
      </p:sp>
      <p:pic>
        <p:nvPicPr>
          <p:cNvPr id="8" name="Picture 7">
            <a:extLst>
              <a:ext uri="{FF2B5EF4-FFF2-40B4-BE49-F238E27FC236}">
                <a16:creationId xmlns:a16="http://schemas.microsoft.com/office/drawing/2014/main" id="{8CDA2B6B-BF89-9D64-1A89-CE2F66D56ACF}"/>
              </a:ext>
            </a:extLst>
          </p:cNvPr>
          <p:cNvPicPr>
            <a:picLocks noChangeAspect="1"/>
          </p:cNvPicPr>
          <p:nvPr/>
        </p:nvPicPr>
        <p:blipFill>
          <a:blip r:embed="rId5"/>
          <a:stretch>
            <a:fillRect/>
          </a:stretch>
        </p:blipFill>
        <p:spPr>
          <a:xfrm>
            <a:off x="4655129" y="1148853"/>
            <a:ext cx="4387270" cy="4965620"/>
          </a:xfrm>
          <a:prstGeom prst="rect">
            <a:avLst/>
          </a:prstGeom>
        </p:spPr>
      </p:pic>
    </p:spTree>
    <p:extLst>
      <p:ext uri="{BB962C8B-B14F-4D97-AF65-F5344CB8AC3E}">
        <p14:creationId xmlns:p14="http://schemas.microsoft.com/office/powerpoint/2010/main" val="166363866"/>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045301"/>
          </a:xfrm>
          <a:prstGeom prst="rect">
            <a:avLst/>
          </a:prstGeom>
          <a:solidFill>
            <a:srgbClr val="00206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3509"/>
              <a:buFont typeface="Calibri"/>
              <a:buNone/>
            </a:pPr>
            <a:r>
              <a:rPr lang="en-US" sz="3200" dirty="0">
                <a:solidFill>
                  <a:schemeClr val="lt1"/>
                </a:solidFill>
                <a:latin typeface="Calibri"/>
                <a:cs typeface="Calibri"/>
              </a:rPr>
              <a:t>Continuous displacement &amp; Search for survival</a:t>
            </a:r>
            <a:endParaRPr sz="3200" dirty="0">
              <a:solidFill>
                <a:schemeClr val="lt1"/>
              </a:solidFill>
              <a:latin typeface="Calibri"/>
              <a:cs typeface="Calibri"/>
            </a:endParaRPr>
          </a:p>
        </p:txBody>
      </p:sp>
      <p:pic>
        <p:nvPicPr>
          <p:cNvPr id="3" name="Picture 2" descr="A graph of people in different directions&#10;&#10;Description automatically generated">
            <a:extLst>
              <a:ext uri="{FF2B5EF4-FFF2-40B4-BE49-F238E27FC236}">
                <a16:creationId xmlns:a16="http://schemas.microsoft.com/office/drawing/2014/main" id="{FE42D8C8-09DC-8AB8-8057-200002922179}"/>
              </a:ext>
            </a:extLst>
          </p:cNvPr>
          <p:cNvPicPr>
            <a:picLocks noChangeAspect="1"/>
          </p:cNvPicPr>
          <p:nvPr/>
        </p:nvPicPr>
        <p:blipFill>
          <a:blip r:embed="rId4"/>
          <a:stretch>
            <a:fillRect/>
          </a:stretch>
        </p:blipFill>
        <p:spPr>
          <a:xfrm>
            <a:off x="1949938" y="1152622"/>
            <a:ext cx="5244123" cy="5498344"/>
          </a:xfrm>
          <a:prstGeom prst="rect">
            <a:avLst/>
          </a:prstGeom>
        </p:spPr>
      </p:pic>
    </p:spTree>
    <p:extLst>
      <p:ext uri="{BB962C8B-B14F-4D97-AF65-F5344CB8AC3E}">
        <p14:creationId xmlns:p14="http://schemas.microsoft.com/office/powerpoint/2010/main" val="4272865439"/>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5412" y="-126222"/>
            <a:ext cx="9144001" cy="1235832"/>
          </a:xfrm>
          <a:prstGeom prst="rect">
            <a:avLst/>
          </a:prstGeom>
          <a:solidFill>
            <a:srgbClr val="002060"/>
          </a:solidFill>
          <a:ln>
            <a:noFill/>
          </a:ln>
        </p:spPr>
        <p:txBody>
          <a:bodyPr spcFirstLastPara="1" wrap="square" lIns="91425" tIns="45700" rIns="91425" bIns="45700" anchor="ctr" anchorCtr="0">
            <a:noAutofit/>
          </a:bodyPr>
          <a:lstStyle/>
          <a:p>
            <a:pPr marL="0" marR="0" algn="ctr" rtl="1">
              <a:spcBef>
                <a:spcPts val="0"/>
              </a:spcBef>
              <a:spcAft>
                <a:spcPts val="0"/>
              </a:spcAft>
            </a:pPr>
            <a:r>
              <a:rPr lang="en-US" sz="3000" dirty="0">
                <a:solidFill>
                  <a:schemeClr val="lt1"/>
                </a:solidFill>
                <a:latin typeface="Calibri"/>
                <a:cs typeface="Calibri"/>
              </a:rPr>
              <a:t>UNRWA stated that Israel has reduced the "humanitarian zone" to only 11% of the Gaza Strip's area </a:t>
            </a:r>
          </a:p>
        </p:txBody>
      </p:sp>
      <p:pic>
        <p:nvPicPr>
          <p:cNvPr id="4" name="Picture 3">
            <a:extLst>
              <a:ext uri="{FF2B5EF4-FFF2-40B4-BE49-F238E27FC236}">
                <a16:creationId xmlns:a16="http://schemas.microsoft.com/office/drawing/2014/main" id="{3C43B971-9CF8-5E95-526A-98C4D8228D0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749" y="1267866"/>
            <a:ext cx="7793665" cy="5281790"/>
          </a:xfrm>
          <a:prstGeom prst="rect">
            <a:avLst/>
          </a:prstGeom>
          <a:noFill/>
          <a:ln>
            <a:noFill/>
          </a:ln>
        </p:spPr>
      </p:pic>
    </p:spTree>
    <p:extLst>
      <p:ext uri="{BB962C8B-B14F-4D97-AF65-F5344CB8AC3E}">
        <p14:creationId xmlns:p14="http://schemas.microsoft.com/office/powerpoint/2010/main" val="4262425424"/>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3"/>
        <p:cNvGrpSpPr/>
        <p:nvPr/>
      </p:nvGrpSpPr>
      <p:grpSpPr>
        <a:xfrm>
          <a:off x="0" y="0"/>
          <a:ext cx="0" cy="0"/>
          <a:chOff x="0" y="0"/>
          <a:chExt cx="0" cy="0"/>
        </a:xfrm>
      </p:grpSpPr>
      <p:sp useBgFill="1">
        <p:nvSpPr>
          <p:cNvPr id="157" name="Rectangle 156">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Google Shape;155;p8"/>
          <p:cNvSpPr txBox="1"/>
          <p:nvPr/>
        </p:nvSpPr>
        <p:spPr>
          <a:xfrm>
            <a:off x="0" y="-1"/>
            <a:ext cx="9144000" cy="979055"/>
          </a:xfrm>
          <a:prstGeom prst="rect">
            <a:avLst/>
          </a:prstGeom>
          <a:solidFill>
            <a:srgbClr val="002060"/>
          </a:solidFill>
        </p:spPr>
        <p:txBody>
          <a:bodyPr spcFirstLastPara="1" vert="horz" lIns="91440" tIns="45720" rIns="91440" bIns="45720" rtlCol="0" anchor="ctr" anchorCtr="0">
            <a:normAutofit/>
          </a:bodyPr>
          <a:lstStyle/>
          <a:p>
            <a:pPr marL="0" marR="0" algn="ctr">
              <a:lnSpc>
                <a:spcPct val="90000"/>
              </a:lnSpc>
              <a:spcBef>
                <a:spcPct val="0"/>
              </a:spcBef>
              <a:spcAft>
                <a:spcPts val="600"/>
              </a:spcAft>
            </a:pPr>
            <a:r>
              <a:rPr lang="en-US" sz="3200" dirty="0">
                <a:solidFill>
                  <a:schemeClr val="lt1"/>
                </a:solidFill>
                <a:latin typeface="Calibri"/>
                <a:cs typeface="Calibri"/>
              </a:rPr>
              <a:t>Displacement camps</a:t>
            </a:r>
          </a:p>
        </p:txBody>
      </p:sp>
      <p:pic>
        <p:nvPicPr>
          <p:cNvPr id="8" name="Picture 7">
            <a:extLst>
              <a:ext uri="{FF2B5EF4-FFF2-40B4-BE49-F238E27FC236}">
                <a16:creationId xmlns:a16="http://schemas.microsoft.com/office/drawing/2014/main" id="{13A054FC-D488-85B2-E9EC-66D6CE7E66A1}"/>
              </a:ext>
            </a:extLst>
          </p:cNvPr>
          <p:cNvPicPr>
            <a:picLocks noChangeAspect="1"/>
          </p:cNvPicPr>
          <p:nvPr/>
        </p:nvPicPr>
        <p:blipFill>
          <a:blip r:embed="rId4" cstate="print">
            <a:extLst>
              <a:ext uri="{28A0092B-C50C-407E-A947-70E740481C1C}">
                <a14:useLocalDpi xmlns:a14="http://schemas.microsoft.com/office/drawing/2010/main" val="0"/>
              </a:ext>
            </a:extLst>
          </a:blip>
          <a:srcRect l="11910" r="13413" b="3"/>
          <a:stretch/>
        </p:blipFill>
        <p:spPr bwMode="auto">
          <a:xfrm>
            <a:off x="301491" y="1071420"/>
            <a:ext cx="4168910" cy="5087102"/>
          </a:xfrm>
          <a:prstGeom prst="rect">
            <a:avLst/>
          </a:prstGeom>
          <a:noFill/>
        </p:spPr>
      </p:pic>
      <p:pic>
        <p:nvPicPr>
          <p:cNvPr id="7" name="Picture 6" descr="غزة: تحذير من انتشار الأوبئة بمخيمات النزوح جراء موجات الحر">
            <a:extLst>
              <a:ext uri="{FF2B5EF4-FFF2-40B4-BE49-F238E27FC236}">
                <a16:creationId xmlns:a16="http://schemas.microsoft.com/office/drawing/2014/main" id="{1EF6A78D-0C7C-3D2D-FC17-C8D1D5951EDB}"/>
              </a:ext>
            </a:extLst>
          </p:cNvPr>
          <p:cNvPicPr>
            <a:picLocks noChangeAspect="1"/>
          </p:cNvPicPr>
          <p:nvPr/>
        </p:nvPicPr>
        <p:blipFill>
          <a:blip r:embed="rId5">
            <a:extLst>
              <a:ext uri="{28A0092B-C50C-407E-A947-70E740481C1C}">
                <a14:useLocalDpi xmlns:a14="http://schemas.microsoft.com/office/drawing/2010/main" val="0"/>
              </a:ext>
            </a:extLst>
          </a:blip>
          <a:srcRect l="19164" r="17903" b="-3"/>
          <a:stretch/>
        </p:blipFill>
        <p:spPr bwMode="auto">
          <a:xfrm>
            <a:off x="4673600" y="1071419"/>
            <a:ext cx="4249747" cy="5087103"/>
          </a:xfrm>
          <a:prstGeom prst="rect">
            <a:avLst/>
          </a:prstGeom>
          <a:solidFill>
            <a:schemeClr val="tx1"/>
          </a:solidFill>
        </p:spPr>
      </p:pic>
    </p:spTree>
    <p:extLst>
      <p:ext uri="{BB962C8B-B14F-4D97-AF65-F5344CB8AC3E}">
        <p14:creationId xmlns:p14="http://schemas.microsoft.com/office/powerpoint/2010/main" val="284597714"/>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079807"/>
          </a:xfrm>
          <a:prstGeom prst="rect">
            <a:avLst/>
          </a:prstGeom>
          <a:solidFill>
            <a:srgbClr val="002060"/>
          </a:solidFill>
          <a:ln>
            <a:noFill/>
          </a:ln>
        </p:spPr>
        <p:txBody>
          <a:bodyPr spcFirstLastPara="1" wrap="square" lIns="91425" tIns="45700" rIns="91425" bIns="45700" anchor="ctr" anchorCtr="0">
            <a:noAutofit/>
          </a:bodyPr>
          <a:lstStyle/>
          <a:p>
            <a:pPr marL="0" lvl="0" indent="0" algn="ctr">
              <a:lnSpc>
                <a:spcPct val="90000"/>
              </a:lnSpc>
              <a:buClr>
                <a:schemeClr val="lt1"/>
              </a:buClr>
              <a:buSzPts val="3509"/>
              <a:buFont typeface="Arial"/>
              <a:buNone/>
            </a:pPr>
            <a:r>
              <a:rPr lang="en-US" sz="3000" dirty="0">
                <a:solidFill>
                  <a:schemeClr val="lt1"/>
                </a:solidFill>
                <a:latin typeface="Calibri"/>
                <a:cs typeface="Calibri"/>
              </a:rPr>
              <a:t>Just a few belongings my family &amp; I managed to take when we were forced to leave our home</a:t>
            </a:r>
            <a:endParaRPr sz="3000" dirty="0">
              <a:solidFill>
                <a:schemeClr val="lt1"/>
              </a:solidFill>
              <a:latin typeface="Calibri"/>
              <a:cs typeface="Calibri"/>
            </a:endParaRPr>
          </a:p>
        </p:txBody>
      </p:sp>
      <p:pic>
        <p:nvPicPr>
          <p:cNvPr id="3" name="Picture 2" descr="A group of luggage on the floor&#10;&#10;Description automatically generated">
            <a:extLst>
              <a:ext uri="{FF2B5EF4-FFF2-40B4-BE49-F238E27FC236}">
                <a16:creationId xmlns:a16="http://schemas.microsoft.com/office/drawing/2014/main" id="{508FA77C-0DAA-F7F4-0D9E-CC60F894C0BA}"/>
              </a:ext>
            </a:extLst>
          </p:cNvPr>
          <p:cNvPicPr>
            <a:picLocks noChangeAspect="1"/>
          </p:cNvPicPr>
          <p:nvPr/>
        </p:nvPicPr>
        <p:blipFill>
          <a:blip r:embed="rId4"/>
          <a:stretch>
            <a:fillRect/>
          </a:stretch>
        </p:blipFill>
        <p:spPr>
          <a:xfrm>
            <a:off x="1897810" y="1239108"/>
            <a:ext cx="5193103" cy="5161693"/>
          </a:xfrm>
          <a:prstGeom prst="rect">
            <a:avLst/>
          </a:prstGeom>
        </p:spPr>
      </p:pic>
    </p:spTree>
    <p:extLst>
      <p:ext uri="{BB962C8B-B14F-4D97-AF65-F5344CB8AC3E}">
        <p14:creationId xmlns:p14="http://schemas.microsoft.com/office/powerpoint/2010/main" val="1304702014"/>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3"/>
        <p:cNvGrpSpPr/>
        <p:nvPr/>
      </p:nvGrpSpPr>
      <p:grpSpPr>
        <a:xfrm>
          <a:off x="0" y="0"/>
          <a:ext cx="0" cy="0"/>
          <a:chOff x="0" y="0"/>
          <a:chExt cx="0" cy="0"/>
        </a:xfrm>
      </p:grpSpPr>
      <p:sp useBgFill="1">
        <p:nvSpPr>
          <p:cNvPr id="157" name="Rectangle 156">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غزة: الجيش الإسرائيلي يوسع استخدام طائرات كواد كابتر في قتل الفلسطينيين">
            <a:extLst>
              <a:ext uri="{FF2B5EF4-FFF2-40B4-BE49-F238E27FC236}">
                <a16:creationId xmlns:a16="http://schemas.microsoft.com/office/drawing/2014/main" id="{767CC284-EDDF-3D6E-080F-537A192A28B5}"/>
              </a:ext>
            </a:extLst>
          </p:cNvPr>
          <p:cNvPicPr>
            <a:picLocks noChangeAspect="1"/>
          </p:cNvPicPr>
          <p:nvPr/>
        </p:nvPicPr>
        <p:blipFill>
          <a:blip r:embed="rId4">
            <a:extLst>
              <a:ext uri="{28A0092B-C50C-407E-A947-70E740481C1C}">
                <a14:useLocalDpi xmlns:a14="http://schemas.microsoft.com/office/drawing/2010/main" val="0"/>
              </a:ext>
            </a:extLst>
          </a:blip>
          <a:srcRect l="1393" r="6970" b="-3"/>
          <a:stretch/>
        </p:blipFill>
        <p:spPr bwMode="auto">
          <a:xfrm>
            <a:off x="3662268" y="164590"/>
            <a:ext cx="5412721" cy="3200401"/>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p:spPr>
      </p:pic>
      <p:pic>
        <p:nvPicPr>
          <p:cNvPr id="4" name="Picture 3" descr="الكواد كابتر .. طائرات إسرائيلية مسيّرة لقتل الفلسطينيين وترويعهم">
            <a:extLst>
              <a:ext uri="{FF2B5EF4-FFF2-40B4-BE49-F238E27FC236}">
                <a16:creationId xmlns:a16="http://schemas.microsoft.com/office/drawing/2014/main" id="{58C16E21-648B-ECA4-C006-F3D1EAAAEEF4}"/>
              </a:ext>
            </a:extLst>
          </p:cNvPr>
          <p:cNvPicPr>
            <a:picLocks noChangeAspect="1"/>
          </p:cNvPicPr>
          <p:nvPr/>
        </p:nvPicPr>
        <p:blipFill>
          <a:blip r:embed="rId5" cstate="print">
            <a:extLst>
              <a:ext uri="{28A0092B-C50C-407E-A947-70E740481C1C}">
                <a14:useLocalDpi xmlns:a14="http://schemas.microsoft.com/office/drawing/2010/main" val="0"/>
              </a:ext>
            </a:extLst>
          </a:blip>
          <a:srcRect r="-2" b="1781"/>
          <a:stretch/>
        </p:blipFill>
        <p:spPr bwMode="auto">
          <a:xfrm>
            <a:off x="3662268" y="3493008"/>
            <a:ext cx="5412721" cy="3200400"/>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p:spPr>
      </p:pic>
      <p:sp useBgFill="1">
        <p:nvSpPr>
          <p:cNvPr id="158" name="Freeform: Shape 157">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9" name="Freeform: Shape 158">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Google Shape;155;p8"/>
          <p:cNvSpPr txBox="1"/>
          <p:nvPr/>
        </p:nvSpPr>
        <p:spPr>
          <a:xfrm>
            <a:off x="329184" y="1524659"/>
            <a:ext cx="3764305" cy="2774088"/>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buClr>
                <a:schemeClr val="lt1"/>
              </a:buClr>
              <a:buSzPts val="3509"/>
            </a:pPr>
            <a:r>
              <a:rPr lang="en-US" sz="4400" b="1" kern="1200" dirty="0">
                <a:solidFill>
                  <a:schemeClr val="tx1"/>
                </a:solidFill>
                <a:latin typeface="Calibri" panose="020F0502020204030204" pitchFamily="34" charset="0"/>
                <a:ea typeface="+mj-ea"/>
                <a:cs typeface="Calibri" panose="020F0502020204030204" pitchFamily="34" charset="0"/>
              </a:rPr>
              <a:t>Drones are also used for dropping bombs</a:t>
            </a:r>
          </a:p>
        </p:txBody>
      </p:sp>
      <p:sp>
        <p:nvSpPr>
          <p:cNvPr id="161" name="Rectangle 160">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7704"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168" name="Rectangle 167">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23" y="4461119"/>
            <a:ext cx="376430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052260"/>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19195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509"/>
              <a:buFont typeface="Calibri"/>
              <a:buNone/>
            </a:pPr>
            <a:r>
              <a:rPr lang="en-US" sz="3600" dirty="0">
                <a:solidFill>
                  <a:schemeClr val="lt1"/>
                </a:solidFill>
                <a:latin typeface="Calibri"/>
                <a:cs typeface="Calibri"/>
              </a:rPr>
              <a:t>Drone Terror</a:t>
            </a:r>
          </a:p>
        </p:txBody>
      </p:sp>
      <p:sp>
        <p:nvSpPr>
          <p:cNvPr id="5" name="TextBox 4">
            <a:extLst>
              <a:ext uri="{FF2B5EF4-FFF2-40B4-BE49-F238E27FC236}">
                <a16:creationId xmlns:a16="http://schemas.microsoft.com/office/drawing/2014/main" id="{2D0FB151-B717-C339-DD25-E9248A0BE6A4}"/>
              </a:ext>
            </a:extLst>
          </p:cNvPr>
          <p:cNvSpPr txBox="1"/>
          <p:nvPr/>
        </p:nvSpPr>
        <p:spPr>
          <a:xfrm>
            <a:off x="89291" y="1480681"/>
            <a:ext cx="8698290" cy="5181611"/>
          </a:xfrm>
          <a:prstGeom prst="rect">
            <a:avLst/>
          </a:prstGeom>
          <a:noFill/>
        </p:spPr>
        <p:txBody>
          <a:bodyPr wrap="square">
            <a:spAutoFit/>
          </a:bodyPr>
          <a:lstStyle/>
          <a:p>
            <a:pPr marL="457835" marR="0" indent="-457200" algn="l">
              <a:lnSpc>
                <a:spcPct val="107000"/>
              </a:lnSpc>
              <a:spcBef>
                <a:spcPts val="0"/>
              </a:spcBef>
              <a:spcAft>
                <a:spcPts val="1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Israel has used drones against Palestinians for over a decade, sometimes for surveillance and other times for strikes that result in amputations.</a:t>
            </a:r>
          </a:p>
          <a:p>
            <a:pPr marL="457835" marR="0" indent="-457200" algn="l">
              <a:lnSpc>
                <a:spcPct val="107000"/>
              </a:lnSpc>
              <a:spcBef>
                <a:spcPts val="0"/>
              </a:spcBef>
              <a:spcAft>
                <a:spcPts val="100"/>
              </a:spcAft>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pPr marL="457835" marR="0" indent="-457200" algn="l">
              <a:lnSpc>
                <a:spcPct val="107000"/>
              </a:lnSpc>
              <a:spcBef>
                <a:spcPts val="0"/>
              </a:spcBef>
              <a:spcAft>
                <a:spcPts val="1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Since October 2023, the rate of killings committed by Israel against Palestinians has risen significantly, leading to Gaza being labeled as the "graveyard of children." Technology has played a major role in increasing the damage and targeting, including the use of drones &amp; smart bombs.</a:t>
            </a:r>
          </a:p>
          <a:p>
            <a:pPr marL="635" marR="0" indent="0" algn="l">
              <a:lnSpc>
                <a:spcPct val="107000"/>
              </a:lnSpc>
              <a:spcBef>
                <a:spcPts val="0"/>
              </a:spcBef>
              <a:spcAft>
                <a:spcPts val="100"/>
              </a:spcAft>
            </a:pPr>
            <a:endParaRPr lang="en-US" sz="28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0686651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7384"/>
            <a:ext cx="9144000" cy="1290496"/>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509"/>
              <a:buFont typeface="Calibri"/>
              <a:buNone/>
            </a:pPr>
            <a:r>
              <a:rPr lang="en-US" sz="3200" dirty="0">
                <a:solidFill>
                  <a:schemeClr val="lt1"/>
                </a:solidFill>
                <a:latin typeface="Calibri"/>
                <a:cs typeface="Calibri"/>
              </a:rPr>
              <a:t>My Personal Experience with Suffering</a:t>
            </a:r>
            <a:br>
              <a:rPr lang="en-US" sz="3200" dirty="0">
                <a:solidFill>
                  <a:schemeClr val="lt1"/>
                </a:solidFill>
                <a:latin typeface="Calibri"/>
                <a:cs typeface="Calibri"/>
              </a:rPr>
            </a:br>
            <a:r>
              <a:rPr lang="en-US" sz="3200" dirty="0">
                <a:solidFill>
                  <a:schemeClr val="lt1"/>
                </a:solidFill>
                <a:latin typeface="Calibri"/>
                <a:cs typeface="Calibri"/>
              </a:rPr>
              <a:t>The drone killed my brother</a:t>
            </a:r>
          </a:p>
        </p:txBody>
      </p:sp>
      <p:graphicFrame>
        <p:nvGraphicFramePr>
          <p:cNvPr id="3" name="Table 2">
            <a:extLst>
              <a:ext uri="{FF2B5EF4-FFF2-40B4-BE49-F238E27FC236}">
                <a16:creationId xmlns:a16="http://schemas.microsoft.com/office/drawing/2014/main" id="{F7C52F94-3CD7-E2E8-E853-71B0F627B2F8}"/>
              </a:ext>
            </a:extLst>
          </p:cNvPr>
          <p:cNvGraphicFramePr>
            <a:graphicFrameLocks noGrp="1"/>
          </p:cNvGraphicFramePr>
          <p:nvPr/>
        </p:nvGraphicFramePr>
        <p:xfrm>
          <a:off x="349321" y="1371600"/>
          <a:ext cx="4027470" cy="5108172"/>
        </p:xfrm>
        <a:graphic>
          <a:graphicData uri="http://schemas.openxmlformats.org/drawingml/2006/table">
            <a:tbl>
              <a:tblPr>
                <a:tableStyleId>{1BB3F981-BEEF-4704-8A61-D74E187479EA}</a:tableStyleId>
              </a:tblPr>
              <a:tblGrid>
                <a:gridCol w="4027470">
                  <a:extLst>
                    <a:ext uri="{9D8B030D-6E8A-4147-A177-3AD203B41FA5}">
                      <a16:colId xmlns:a16="http://schemas.microsoft.com/office/drawing/2014/main" val="1520918252"/>
                    </a:ext>
                  </a:extLst>
                </a:gridCol>
              </a:tblGrid>
              <a:tr h="5108172">
                <a:tc>
                  <a:txBody>
                    <a:bodyPr/>
                    <a:lstStyle/>
                    <a:p>
                      <a:pPr marL="635" marR="0" indent="0" algn="l">
                        <a:lnSpc>
                          <a:spcPct val="107000"/>
                        </a:lnSpc>
                        <a:spcBef>
                          <a:spcPts val="0"/>
                        </a:spcBef>
                        <a:spcAft>
                          <a:spcPts val="100"/>
                        </a:spcAft>
                      </a:pPr>
                      <a:r>
                        <a:rPr lang="en-US" sz="2400" b="1" dirty="0"/>
                        <a:t>My brother Mohammad worked as a teacher at an UNRWA school and loved his family deeply. He had four daughters and one son. He was happy in his life, loved his job, and was loved by everyone. Mohammad had a hobby of taking care of canary birds, which was cherished by our entire family.</a:t>
                      </a:r>
                    </a:p>
                  </a:txBody>
                  <a:tcPr marL="0" marR="0" marT="0" marB="0"/>
                </a:tc>
                <a:extLst>
                  <a:ext uri="{0D108BD9-81ED-4DB2-BD59-A6C34878D82A}">
                    <a16:rowId xmlns:a16="http://schemas.microsoft.com/office/drawing/2014/main" val="1353398128"/>
                  </a:ext>
                </a:extLst>
              </a:tr>
            </a:tbl>
          </a:graphicData>
        </a:graphic>
      </p:graphicFrame>
      <p:pic>
        <p:nvPicPr>
          <p:cNvPr id="4" name="Picture 3">
            <a:extLst>
              <a:ext uri="{FF2B5EF4-FFF2-40B4-BE49-F238E27FC236}">
                <a16:creationId xmlns:a16="http://schemas.microsoft.com/office/drawing/2014/main" id="{88AB8D93-0FE2-E55C-DFF6-07A597EE33C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01727" y="1371599"/>
            <a:ext cx="3372929" cy="5108173"/>
          </a:xfrm>
          <a:prstGeom prst="rect">
            <a:avLst/>
          </a:prstGeom>
          <a:noFill/>
          <a:ln>
            <a:noFill/>
          </a:ln>
        </p:spPr>
      </p:pic>
    </p:spTree>
    <p:extLst>
      <p:ext uri="{BB962C8B-B14F-4D97-AF65-F5344CB8AC3E}">
        <p14:creationId xmlns:p14="http://schemas.microsoft.com/office/powerpoint/2010/main" val="3693999448"/>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7815" y="-138924"/>
            <a:ext cx="9144000" cy="1303416"/>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Mohammad volunteered at one of the UNRWA shelters to help others</a:t>
            </a:r>
          </a:p>
        </p:txBody>
      </p:sp>
      <p:graphicFrame>
        <p:nvGraphicFramePr>
          <p:cNvPr id="3" name="Table 2">
            <a:extLst>
              <a:ext uri="{FF2B5EF4-FFF2-40B4-BE49-F238E27FC236}">
                <a16:creationId xmlns:a16="http://schemas.microsoft.com/office/drawing/2014/main" id="{F7C52F94-3CD7-E2E8-E853-71B0F627B2F8}"/>
              </a:ext>
            </a:extLst>
          </p:cNvPr>
          <p:cNvGraphicFramePr>
            <a:graphicFrameLocks noGrp="1"/>
          </p:cNvGraphicFramePr>
          <p:nvPr>
            <p:extLst>
              <p:ext uri="{D42A27DB-BD31-4B8C-83A1-F6EECF244321}">
                <p14:modId xmlns:p14="http://schemas.microsoft.com/office/powerpoint/2010/main" val="3467578261"/>
              </p:ext>
            </p:extLst>
          </p:nvPr>
        </p:nvGraphicFramePr>
        <p:xfrm>
          <a:off x="349321" y="1273996"/>
          <a:ext cx="3565133" cy="5205776"/>
        </p:xfrm>
        <a:graphic>
          <a:graphicData uri="http://schemas.openxmlformats.org/drawingml/2006/table">
            <a:tbl>
              <a:tblPr>
                <a:tableStyleId>{1BB3F981-BEEF-4704-8A61-D74E187479EA}</a:tableStyleId>
              </a:tblPr>
              <a:tblGrid>
                <a:gridCol w="3565133">
                  <a:extLst>
                    <a:ext uri="{9D8B030D-6E8A-4147-A177-3AD203B41FA5}">
                      <a16:colId xmlns:a16="http://schemas.microsoft.com/office/drawing/2014/main" val="1520918252"/>
                    </a:ext>
                  </a:extLst>
                </a:gridCol>
              </a:tblGrid>
              <a:tr h="5205776">
                <a:tc>
                  <a:txBody>
                    <a:bodyPr/>
                    <a:lstStyle/>
                    <a:p>
                      <a:pPr marL="635" marR="0" indent="0" algn="l">
                        <a:lnSpc>
                          <a:spcPct val="107000"/>
                        </a:lnSpc>
                        <a:spcBef>
                          <a:spcPts val="0"/>
                        </a:spcBef>
                        <a:spcAft>
                          <a:spcPts val="100"/>
                        </a:spcAft>
                      </a:pPr>
                      <a:r>
                        <a:rPr lang="en-US" sz="2400" b="1" dirty="0"/>
                        <a:t>In the summer of 2014, the war on Gaza began. Like many other families, we were forced to leave our home in Al-</a:t>
                      </a:r>
                      <a:r>
                        <a:rPr lang="en-US" sz="2400" b="1" dirty="0" err="1"/>
                        <a:t>Zaytoon</a:t>
                      </a:r>
                      <a:r>
                        <a:rPr lang="en-US" sz="2400" b="1" dirty="0"/>
                        <a:t> and move to another area within Gaza. Mohammad also had to leave his beautiful birds behind, which was very hard for him, he volunteered at one of the UNRWA shelters to help others.</a:t>
                      </a:r>
                    </a:p>
                  </a:txBody>
                  <a:tcPr marL="0" marR="0" marT="0" marB="0"/>
                </a:tc>
                <a:extLst>
                  <a:ext uri="{0D108BD9-81ED-4DB2-BD59-A6C34878D82A}">
                    <a16:rowId xmlns:a16="http://schemas.microsoft.com/office/drawing/2014/main" val="1353398128"/>
                  </a:ext>
                </a:extLst>
              </a:tr>
            </a:tbl>
          </a:graphicData>
        </a:graphic>
      </p:graphicFrame>
      <p:pic>
        <p:nvPicPr>
          <p:cNvPr id="4" name="Picture 3" descr="لم تجد سماح عبد الله متسعاً لها ولأسرتها في مدرسة تابعة لأونروا في مدينة رفح على الحدود مع مصر-رائد موسى-رفح-الجزيرة نت">
            <a:extLst>
              <a:ext uri="{FF2B5EF4-FFF2-40B4-BE49-F238E27FC236}">
                <a16:creationId xmlns:a16="http://schemas.microsoft.com/office/drawing/2014/main" id="{FC3C23AB-CCEB-6126-C244-9AB1833142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14454" y="1273996"/>
            <a:ext cx="5137079" cy="5205773"/>
          </a:xfrm>
          <a:prstGeom prst="rect">
            <a:avLst/>
          </a:prstGeom>
          <a:noFill/>
          <a:ln>
            <a:noFill/>
          </a:ln>
        </p:spPr>
      </p:pic>
    </p:spTree>
    <p:extLst>
      <p:ext uri="{BB962C8B-B14F-4D97-AF65-F5344CB8AC3E}">
        <p14:creationId xmlns:p14="http://schemas.microsoft.com/office/powerpoint/2010/main" val="2320193298"/>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254545"/>
            <a:ext cx="9144000" cy="1415086"/>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Mohammad went to feed the canary birds, but a drone targeted him with a rocket</a:t>
            </a:r>
          </a:p>
        </p:txBody>
      </p:sp>
      <p:graphicFrame>
        <p:nvGraphicFramePr>
          <p:cNvPr id="3" name="Table 2">
            <a:extLst>
              <a:ext uri="{FF2B5EF4-FFF2-40B4-BE49-F238E27FC236}">
                <a16:creationId xmlns:a16="http://schemas.microsoft.com/office/drawing/2014/main" id="{F7C52F94-3CD7-E2E8-E853-71B0F627B2F8}"/>
              </a:ext>
            </a:extLst>
          </p:cNvPr>
          <p:cNvGraphicFramePr>
            <a:graphicFrameLocks noGrp="1"/>
          </p:cNvGraphicFramePr>
          <p:nvPr>
            <p:extLst>
              <p:ext uri="{D42A27DB-BD31-4B8C-83A1-F6EECF244321}">
                <p14:modId xmlns:p14="http://schemas.microsoft.com/office/powerpoint/2010/main" val="3264380967"/>
              </p:ext>
            </p:extLst>
          </p:nvPr>
        </p:nvGraphicFramePr>
        <p:xfrm>
          <a:off x="223285" y="1273996"/>
          <a:ext cx="3691170" cy="5392618"/>
        </p:xfrm>
        <a:graphic>
          <a:graphicData uri="http://schemas.openxmlformats.org/drawingml/2006/table">
            <a:tbl>
              <a:tblPr>
                <a:tableStyleId>{1BB3F981-BEEF-4704-8A61-D74E187479EA}</a:tableStyleId>
              </a:tblPr>
              <a:tblGrid>
                <a:gridCol w="3691170">
                  <a:extLst>
                    <a:ext uri="{9D8B030D-6E8A-4147-A177-3AD203B41FA5}">
                      <a16:colId xmlns:a16="http://schemas.microsoft.com/office/drawing/2014/main" val="1520918252"/>
                    </a:ext>
                  </a:extLst>
                </a:gridCol>
              </a:tblGrid>
              <a:tr h="5392618">
                <a:tc>
                  <a:txBody>
                    <a:bodyPr/>
                    <a:lstStyle/>
                    <a:p>
                      <a:pPr marL="635" marR="0" indent="0" algn="l">
                        <a:lnSpc>
                          <a:spcPct val="107000"/>
                        </a:lnSpc>
                        <a:spcBef>
                          <a:spcPts val="0"/>
                        </a:spcBef>
                        <a:spcAft>
                          <a:spcPts val="100"/>
                        </a:spcAft>
                      </a:pPr>
                      <a:r>
                        <a:rPr lang="en-US" sz="2400" b="1" dirty="0"/>
                        <a:t>About a week later, Mohammad told me he wanted to go back to our house to feed the birds. On his way there, just a few meters from the house, an Israeli drone targeted him with a rocket. Mohammad was martyred that day, and his beautiful birds died with him. His loss left a wound in our hearts that will never heal.</a:t>
                      </a:r>
                    </a:p>
                  </a:txBody>
                  <a:tcPr marL="0" marR="0" marT="0" marB="0"/>
                </a:tc>
                <a:extLst>
                  <a:ext uri="{0D108BD9-81ED-4DB2-BD59-A6C34878D82A}">
                    <a16:rowId xmlns:a16="http://schemas.microsoft.com/office/drawing/2014/main" val="1353398128"/>
                  </a:ext>
                </a:extLst>
              </a:tr>
            </a:tbl>
          </a:graphicData>
        </a:graphic>
      </p:graphicFrame>
      <p:pic>
        <p:nvPicPr>
          <p:cNvPr id="2" name="Picture 1">
            <a:extLst>
              <a:ext uri="{FF2B5EF4-FFF2-40B4-BE49-F238E27FC236}">
                <a16:creationId xmlns:a16="http://schemas.microsoft.com/office/drawing/2014/main" id="{CBE400E1-60CA-0149-8245-977F6B75565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67963" y="1273996"/>
            <a:ext cx="4858776" cy="5392618"/>
          </a:xfrm>
          <a:prstGeom prst="rect">
            <a:avLst/>
          </a:prstGeom>
          <a:noFill/>
          <a:ln>
            <a:noFill/>
          </a:ln>
        </p:spPr>
      </p:pic>
    </p:spTree>
    <p:extLst>
      <p:ext uri="{BB962C8B-B14F-4D97-AF65-F5344CB8AC3E}">
        <p14:creationId xmlns:p14="http://schemas.microsoft.com/office/powerpoint/2010/main" val="2167738887"/>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3"/>
        <p:cNvGrpSpPr/>
        <p:nvPr/>
      </p:nvGrpSpPr>
      <p:grpSpPr>
        <a:xfrm>
          <a:off x="0" y="0"/>
          <a:ext cx="0" cy="0"/>
          <a:chOff x="0" y="0"/>
          <a:chExt cx="0" cy="0"/>
        </a:xfrm>
      </p:grpSpPr>
      <p:sp useBgFill="1">
        <p:nvSpPr>
          <p:cNvPr id="170" name="Rectangle 169">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ectangle 171">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F1C0F34-FECA-3834-4B67-927221E94299}"/>
              </a:ext>
            </a:extLst>
          </p:cNvPr>
          <p:cNvPicPr>
            <a:picLocks noChangeAspect="1"/>
          </p:cNvPicPr>
          <p:nvPr/>
        </p:nvPicPr>
        <p:blipFill>
          <a:blip r:embed="rId4" cstate="print">
            <a:extLst>
              <a:ext uri="{28A0092B-C50C-407E-A947-70E740481C1C}">
                <a14:useLocalDpi xmlns:a14="http://schemas.microsoft.com/office/drawing/2010/main" val="0"/>
              </a:ext>
            </a:extLst>
          </a:blip>
          <a:srcRect t="4791" b="32013"/>
          <a:stretch/>
        </p:blipFill>
        <p:spPr bwMode="auto">
          <a:xfrm>
            <a:off x="3028949" y="10"/>
            <a:ext cx="6120019" cy="6875809"/>
          </a:xfrm>
          <a:prstGeom prst="rect">
            <a:avLst/>
          </a:prstGeom>
          <a:noFill/>
        </p:spPr>
      </p:pic>
      <p:sp>
        <p:nvSpPr>
          <p:cNvPr id="173" name="Freeform: Shape 172">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Google Shape;155;p8"/>
          <p:cNvSpPr txBox="1"/>
          <p:nvPr/>
        </p:nvSpPr>
        <p:spPr>
          <a:xfrm>
            <a:off x="400854" y="2950387"/>
            <a:ext cx="2289220" cy="3531403"/>
          </a:xfrm>
          <a:prstGeom prst="rect">
            <a:avLst/>
          </a:prstGeom>
        </p:spPr>
        <p:txBody>
          <a:bodyPr spcFirstLastPara="1" vert="horz" lIns="91440" tIns="45720" rIns="91440" bIns="45720" rtlCol="0" anchor="t" anchorCtr="0">
            <a:normAutofit/>
          </a:bodyPr>
          <a:lstStyle/>
          <a:p>
            <a:pPr lvl="0" algn="r">
              <a:lnSpc>
                <a:spcPct val="90000"/>
              </a:lnSpc>
              <a:spcBef>
                <a:spcPct val="0"/>
              </a:spcBef>
              <a:spcAft>
                <a:spcPts val="600"/>
              </a:spcAft>
              <a:buClr>
                <a:schemeClr val="lt1"/>
              </a:buClr>
              <a:buSzPts val="3509"/>
            </a:pPr>
            <a:r>
              <a:rPr lang="en-US" sz="3500" kern="1200" dirty="0">
                <a:solidFill>
                  <a:srgbClr val="FFFFFF"/>
                </a:solidFill>
                <a:latin typeface="+mj-lt"/>
                <a:ea typeface="+mj-ea"/>
                <a:cs typeface="+mj-cs"/>
              </a:rPr>
              <a:t>My survival from certain death</a:t>
            </a:r>
          </a:p>
        </p:txBody>
      </p:sp>
    </p:spTree>
    <p:extLst>
      <p:ext uri="{BB962C8B-B14F-4D97-AF65-F5344CB8AC3E}">
        <p14:creationId xmlns:p14="http://schemas.microsoft.com/office/powerpoint/2010/main" val="2609148852"/>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1"/>
            <a:ext cx="9144000" cy="1175658"/>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What happened exactly? This is the story!!!</a:t>
            </a:r>
          </a:p>
        </p:txBody>
      </p:sp>
      <p:sp>
        <p:nvSpPr>
          <p:cNvPr id="3" name="TextBox 2">
            <a:extLst>
              <a:ext uri="{FF2B5EF4-FFF2-40B4-BE49-F238E27FC236}">
                <a16:creationId xmlns:a16="http://schemas.microsoft.com/office/drawing/2014/main" id="{5B0BFF3B-C17C-F79F-79C0-C5DDC853566C}"/>
              </a:ext>
            </a:extLst>
          </p:cNvPr>
          <p:cNvSpPr txBox="1"/>
          <p:nvPr/>
        </p:nvSpPr>
        <p:spPr>
          <a:xfrm>
            <a:off x="89807" y="1211953"/>
            <a:ext cx="8964386" cy="9356408"/>
          </a:xfrm>
          <a:prstGeom prst="rect">
            <a:avLst/>
          </a:prstGeom>
          <a:noFill/>
        </p:spPr>
        <p:txBody>
          <a:bodyPr wrap="square">
            <a:spAutoFit/>
          </a:bodyPr>
          <a:lstStyle/>
          <a:p>
            <a:r>
              <a:rPr lang="en-US" sz="2400" b="1" dirty="0">
                <a:latin typeface="Calibri" panose="020F0502020204030204" pitchFamily="34" charset="0"/>
                <a:cs typeface="Calibri" panose="020F0502020204030204" pitchFamily="34" charset="0"/>
              </a:rPr>
              <a:t>On February 4, 2024, I went to the cemetery to attend the burial of a relative. Upon arrival, as soon as I got out of the car, a drone targeted the car with a rocket.</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I was injured in my shoulder and thigh, and my body was filled with shrapnel. I was immediately taken to the hospital, where the shrapnel was removed. </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After three hours, I returned home due to the lack of proper treatment at the hospital. I sought help from relatives and friends to secure the treatment I needed.</a:t>
            </a:r>
          </a:p>
          <a:p>
            <a:br>
              <a:rPr lang="ar-SA" sz="2400" b="1" dirty="0">
                <a:latin typeface="Calibri" panose="020F0502020204030204" pitchFamily="34" charset="0"/>
                <a:cs typeface="Calibri" panose="020F0502020204030204" pitchFamily="34" charset="0"/>
              </a:rPr>
            </a:br>
            <a:r>
              <a:rPr lang="en-US" sz="2400" b="1" i="1" dirty="0">
                <a:solidFill>
                  <a:srgbClr val="FF0000"/>
                </a:solidFill>
                <a:latin typeface="Calibri" panose="020F0502020204030204" pitchFamily="34" charset="0"/>
                <a:cs typeface="Calibri" panose="020F0502020204030204" pitchFamily="34" charset="0"/>
              </a:rPr>
              <a:t>Am I a terrorist to be targeted?!!!</a:t>
            </a:r>
            <a:br>
              <a:rPr lang="en-US" sz="2400" b="1" dirty="0">
                <a:latin typeface="Calibri" panose="020F0502020204030204" pitchFamily="34" charset="0"/>
                <a:cs typeface="Calibri" panose="020F0502020204030204" pitchFamily="34" charset="0"/>
              </a:rPr>
            </a:br>
            <a:endParaRPr lang="en-US" sz="2400" b="1" dirty="0">
              <a:latin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046962525"/>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1"/>
            <a:ext cx="9144000" cy="1175658"/>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2800" dirty="0">
                <a:solidFill>
                  <a:schemeClr val="lt1"/>
                </a:solidFill>
                <a:latin typeface="Calibri"/>
                <a:cs typeface="Calibri"/>
              </a:rPr>
              <a:t>The Israeli army uses drones to kill innocent people</a:t>
            </a:r>
            <a:br>
              <a:rPr lang="nb-NO" sz="2800" dirty="0">
                <a:solidFill>
                  <a:schemeClr val="lt1"/>
                </a:solidFill>
                <a:latin typeface="Calibri"/>
                <a:cs typeface="Calibri"/>
              </a:rPr>
            </a:br>
            <a:r>
              <a:rPr lang="en-US" sz="2800" dirty="0">
                <a:solidFill>
                  <a:srgbClr val="C00000"/>
                </a:solidFill>
                <a:latin typeface="Calibri"/>
                <a:cs typeface="Calibri"/>
              </a:rPr>
              <a:t>This is the car that was bombed after I got out of it</a:t>
            </a:r>
          </a:p>
        </p:txBody>
      </p:sp>
      <p:pic>
        <p:nvPicPr>
          <p:cNvPr id="4" name="Picture 3">
            <a:extLst>
              <a:ext uri="{FF2B5EF4-FFF2-40B4-BE49-F238E27FC236}">
                <a16:creationId xmlns:a16="http://schemas.microsoft.com/office/drawing/2014/main" id="{04E44A82-EDF0-13A9-7FC7-CC46B12E3ABA}"/>
              </a:ext>
            </a:extLst>
          </p:cNvPr>
          <p:cNvPicPr>
            <a:picLocks noChangeAspect="1"/>
          </p:cNvPicPr>
          <p:nvPr/>
        </p:nvPicPr>
        <p:blipFill>
          <a:blip r:embed="rId4">
            <a:extLst>
              <a:ext uri="{28A0092B-C50C-407E-A947-70E740481C1C}">
                <a14:useLocalDpi xmlns:a14="http://schemas.microsoft.com/office/drawing/2010/main" val="0"/>
              </a:ext>
            </a:extLst>
          </a:blip>
          <a:srcRect l="4825" r="1" b="1"/>
          <a:stretch/>
        </p:blipFill>
        <p:spPr bwMode="auto">
          <a:xfrm>
            <a:off x="480060" y="1281793"/>
            <a:ext cx="8183880" cy="4962525"/>
          </a:xfrm>
          <a:prstGeom prst="rect">
            <a:avLst/>
          </a:prstGeom>
          <a:noFill/>
          <a:ln w="19050">
            <a:solidFill>
              <a:schemeClr val="tx1"/>
            </a:solidFill>
            <a:miter lim="800000"/>
          </a:ln>
        </p:spPr>
      </p:pic>
    </p:spTree>
    <p:extLst>
      <p:ext uri="{BB962C8B-B14F-4D97-AF65-F5344CB8AC3E}">
        <p14:creationId xmlns:p14="http://schemas.microsoft.com/office/powerpoint/2010/main" val="1036483325"/>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1"/>
            <a:ext cx="9144000" cy="1175658"/>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Everyone is targeted, including those working in the humanitarian field</a:t>
            </a:r>
          </a:p>
        </p:txBody>
      </p:sp>
      <p:sp>
        <p:nvSpPr>
          <p:cNvPr id="5" name="Google Shape;155;p8">
            <a:extLst>
              <a:ext uri="{FF2B5EF4-FFF2-40B4-BE49-F238E27FC236}">
                <a16:creationId xmlns:a16="http://schemas.microsoft.com/office/drawing/2014/main" id="{1146D7A8-027B-D177-71E4-3D10061A1F30}"/>
              </a:ext>
            </a:extLst>
          </p:cNvPr>
          <p:cNvSpPr txBox="1"/>
          <p:nvPr/>
        </p:nvSpPr>
        <p:spPr>
          <a:xfrm>
            <a:off x="0" y="1054826"/>
            <a:ext cx="9144000" cy="1353638"/>
          </a:xfrm>
          <a:prstGeom prst="rect">
            <a:avLst/>
          </a:prstGeom>
          <a:solidFill>
            <a:schemeClr val="bg1"/>
          </a:solidFill>
          <a:ln>
            <a:noFill/>
          </a:ln>
        </p:spPr>
        <p:txBody>
          <a:bodyPr spcFirstLastPara="1" wrap="square" lIns="91425" tIns="45700" rIns="91425" bIns="45700" anchor="ctr" anchorCtr="0">
            <a:noAutofit/>
          </a:bodyPr>
          <a:lstStyle/>
          <a:p>
            <a:pPr>
              <a:lnSpc>
                <a:spcPct val="90000"/>
              </a:lnSpc>
              <a:buClr>
                <a:schemeClr val="lt1"/>
              </a:buClr>
              <a:buSzPts val="3509"/>
            </a:pPr>
            <a:endParaRPr lang="en-US" sz="2400" b="1" i="0" dirty="0">
              <a:solidFill>
                <a:srgbClr val="1C3337"/>
              </a:solidFill>
              <a:effectLst/>
              <a:latin typeface="Calibri" panose="020F0502020204030204" pitchFamily="34" charset="0"/>
              <a:cs typeface="Calibri" panose="020F0502020204030204" pitchFamily="34" charset="0"/>
            </a:endParaRPr>
          </a:p>
          <a:p>
            <a:pPr>
              <a:lnSpc>
                <a:spcPct val="90000"/>
              </a:lnSpc>
              <a:buClr>
                <a:schemeClr val="lt1"/>
              </a:buClr>
              <a:buSzPts val="3509"/>
            </a:pPr>
            <a:endParaRPr lang="en-US" sz="2000" b="1" i="0" dirty="0">
              <a:solidFill>
                <a:srgbClr val="1C3337"/>
              </a:solidFill>
              <a:effectLst/>
              <a:latin typeface="Calibri" panose="020F0502020204030204" pitchFamily="34" charset="0"/>
              <a:cs typeface="Calibri" panose="020F0502020204030204" pitchFamily="34" charset="0"/>
            </a:endParaRPr>
          </a:p>
          <a:p>
            <a:pPr marL="342900" indent="-342900">
              <a:lnSpc>
                <a:spcPct val="90000"/>
              </a:lnSpc>
              <a:buClr>
                <a:schemeClr val="lt1"/>
              </a:buClr>
              <a:buSzPts val="3509"/>
              <a:buFont typeface="Arial" panose="020B0604020202020204" pitchFamily="34" charset="0"/>
              <a:buChar char="•"/>
            </a:pPr>
            <a:r>
              <a:rPr lang="en-US" sz="2400" b="1" i="0" dirty="0">
                <a:solidFill>
                  <a:srgbClr val="1C3337"/>
                </a:solidFill>
                <a:effectLst/>
                <a:latin typeface="Calibri" panose="020F0502020204030204" pitchFamily="34" charset="0"/>
                <a:cs typeface="Calibri" panose="020F0502020204030204" pitchFamily="34" charset="0"/>
              </a:rPr>
              <a:t>7 WCK team members killed in Gaza.</a:t>
            </a:r>
          </a:p>
          <a:p>
            <a:pPr>
              <a:lnSpc>
                <a:spcPct val="90000"/>
              </a:lnSpc>
              <a:buClr>
                <a:schemeClr val="lt1"/>
              </a:buClr>
              <a:buSzPts val="3509"/>
            </a:pPr>
            <a:endParaRPr lang="en-US" sz="2400" b="1" i="0" dirty="0">
              <a:solidFill>
                <a:srgbClr val="1C3337"/>
              </a:solidFill>
              <a:effectLst/>
              <a:latin typeface="Calibri" panose="020F0502020204030204" pitchFamily="34" charset="0"/>
              <a:cs typeface="Calibri" panose="020F0502020204030204" pitchFamily="34" charset="0"/>
            </a:endParaRPr>
          </a:p>
          <a:p>
            <a:pPr marL="342900" indent="-342900">
              <a:lnSpc>
                <a:spcPct val="90000"/>
              </a:lnSpc>
              <a:buClr>
                <a:schemeClr val="lt1"/>
              </a:buClr>
              <a:buSzPts val="3509"/>
              <a:buFont typeface="Arial" panose="020B0604020202020204" pitchFamily="34" charset="0"/>
              <a:buChar char="•"/>
            </a:pPr>
            <a:r>
              <a:rPr lang="en-US" sz="2400" b="1" i="0" dirty="0">
                <a:solidFill>
                  <a:srgbClr val="1C3337"/>
                </a:solidFill>
                <a:effectLst/>
                <a:latin typeface="Calibri" panose="020F0502020204030204" pitchFamily="34" charset="0"/>
                <a:cs typeface="Calibri" panose="020F0502020204030204" pitchFamily="34" charset="0"/>
              </a:rPr>
              <a:t>The seven killed are from Australia, Poland, United Kingdom, a dual citizen of the U.S. and Canada, and Palestine.</a:t>
            </a:r>
          </a:p>
          <a:p>
            <a:pPr lvl="0" algn="ctr">
              <a:lnSpc>
                <a:spcPct val="90000"/>
              </a:lnSpc>
              <a:buClr>
                <a:schemeClr val="lt1"/>
              </a:buClr>
              <a:buSzPts val="3509"/>
            </a:pPr>
            <a:endParaRPr lang="en-US" sz="3200" dirty="0">
              <a:solidFill>
                <a:schemeClr val="lt1"/>
              </a:solidFill>
              <a:latin typeface="Calibri"/>
              <a:cs typeface="Calibri"/>
            </a:endParaRPr>
          </a:p>
        </p:txBody>
      </p:sp>
      <p:pic>
        <p:nvPicPr>
          <p:cNvPr id="6" name="Picture 5">
            <a:extLst>
              <a:ext uri="{FF2B5EF4-FFF2-40B4-BE49-F238E27FC236}">
                <a16:creationId xmlns:a16="http://schemas.microsoft.com/office/drawing/2014/main" id="{2FBA2183-907B-61D3-C397-FF37C758C8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2080" y="2563587"/>
            <a:ext cx="8319406" cy="3935184"/>
          </a:xfrm>
          <a:prstGeom prst="rect">
            <a:avLst/>
          </a:prstGeom>
          <a:noFill/>
          <a:ln>
            <a:noFill/>
          </a:ln>
        </p:spPr>
      </p:pic>
    </p:spTree>
    <p:extLst>
      <p:ext uri="{BB962C8B-B14F-4D97-AF65-F5344CB8AC3E}">
        <p14:creationId xmlns:p14="http://schemas.microsoft.com/office/powerpoint/2010/main" val="64434013"/>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2"/>
            <a:ext cx="9144000" cy="991367"/>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2800" dirty="0">
                <a:solidFill>
                  <a:schemeClr val="lt1"/>
                </a:solidFill>
                <a:latin typeface="Calibri"/>
                <a:cs typeface="Calibri"/>
              </a:rPr>
              <a:t>The World Kitchen staff use their own car with their logo</a:t>
            </a:r>
          </a:p>
        </p:txBody>
      </p:sp>
      <p:pic>
        <p:nvPicPr>
          <p:cNvPr id="4" name="Picture 3">
            <a:extLst>
              <a:ext uri="{FF2B5EF4-FFF2-40B4-BE49-F238E27FC236}">
                <a16:creationId xmlns:a16="http://schemas.microsoft.com/office/drawing/2014/main" id="{87F17BAB-A192-6BAB-BB0A-837455D3CD66}"/>
              </a:ext>
            </a:extLst>
          </p:cNvPr>
          <p:cNvPicPr>
            <a:picLocks noChangeAspect="1"/>
          </p:cNvPicPr>
          <p:nvPr/>
        </p:nvPicPr>
        <p:blipFill>
          <a:blip r:embed="rId4">
            <a:extLst>
              <a:ext uri="{28A0092B-C50C-407E-A947-70E740481C1C}">
                <a14:useLocalDpi xmlns:a14="http://schemas.microsoft.com/office/drawing/2010/main" val="0"/>
              </a:ext>
            </a:extLst>
          </a:blip>
          <a:srcRect l="2039" r="2786" b="1"/>
          <a:stretch/>
        </p:blipFill>
        <p:spPr bwMode="auto">
          <a:xfrm>
            <a:off x="155122" y="2370669"/>
            <a:ext cx="8895746" cy="3983239"/>
          </a:xfrm>
          <a:prstGeom prst="rect">
            <a:avLst/>
          </a:prstGeom>
          <a:noFill/>
          <a:ln w="19050">
            <a:solidFill>
              <a:schemeClr val="tx1"/>
            </a:solidFill>
            <a:miter lim="800000"/>
          </a:ln>
        </p:spPr>
      </p:pic>
      <p:sp>
        <p:nvSpPr>
          <p:cNvPr id="6" name="Google Shape;155;p8">
            <a:extLst>
              <a:ext uri="{FF2B5EF4-FFF2-40B4-BE49-F238E27FC236}">
                <a16:creationId xmlns:a16="http://schemas.microsoft.com/office/drawing/2014/main" id="{0C798E4B-E99B-A27E-BC32-B4F4135D9355}"/>
              </a:ext>
            </a:extLst>
          </p:cNvPr>
          <p:cNvSpPr txBox="1"/>
          <p:nvPr/>
        </p:nvSpPr>
        <p:spPr>
          <a:xfrm>
            <a:off x="0" y="762001"/>
            <a:ext cx="9144000" cy="1523999"/>
          </a:xfrm>
          <a:prstGeom prst="rect">
            <a:avLst/>
          </a:prstGeom>
          <a:noFill/>
          <a:ln>
            <a:noFill/>
          </a:ln>
        </p:spPr>
        <p:txBody>
          <a:bodyPr spcFirstLastPara="1" wrap="square" lIns="91425" tIns="45700" rIns="91425" bIns="45700" anchor="ctr" anchorCtr="0">
            <a:noAutofit/>
          </a:bodyPr>
          <a:lstStyle/>
          <a:p>
            <a:pPr lvl="0">
              <a:lnSpc>
                <a:spcPct val="90000"/>
              </a:lnSpc>
              <a:buClr>
                <a:schemeClr val="lt1"/>
              </a:buClr>
              <a:buSzPts val="3509"/>
            </a:pPr>
            <a:r>
              <a:rPr lang="en-US" sz="2000" b="1" dirty="0">
                <a:latin typeface="Calibri" panose="020F0502020204030204" pitchFamily="34" charset="0"/>
                <a:cs typeface="Calibri" panose="020F0502020204030204" pitchFamily="34" charset="0"/>
              </a:rPr>
              <a:t>The drone was able clearly to see the car and the logo, but it targeted them with a missile.</a:t>
            </a:r>
          </a:p>
          <a:p>
            <a:pPr lvl="0">
              <a:lnSpc>
                <a:spcPct val="90000"/>
              </a:lnSpc>
              <a:buClr>
                <a:schemeClr val="lt1"/>
              </a:buClr>
              <a:buSzPts val="3509"/>
            </a:pPr>
            <a:r>
              <a:rPr lang="en-US" sz="2000" b="1" dirty="0">
                <a:latin typeface="Calibri" panose="020F0502020204030204" pitchFamily="34" charset="0"/>
                <a:cs typeface="Calibri" panose="020F0502020204030204" pitchFamily="34" charset="0"/>
              </a:rPr>
              <a:t>Despite coordinating movements with the IDF, the convoy was hit as it was leaving the Deir al-Balah warehouse, where the team had unloaded more than 100 tons of humanitarian food aid brought to Gaza on the maritime route.</a:t>
            </a:r>
          </a:p>
        </p:txBody>
      </p:sp>
    </p:spTree>
    <p:extLst>
      <p:ext uri="{BB962C8B-B14F-4D97-AF65-F5344CB8AC3E}">
        <p14:creationId xmlns:p14="http://schemas.microsoft.com/office/powerpoint/2010/main" val="1880578961"/>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1"/>
            <a:ext cx="9144000" cy="1020260"/>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Deliberate killing and a systematic hunger policy</a:t>
            </a:r>
          </a:p>
        </p:txBody>
      </p:sp>
      <p:sp>
        <p:nvSpPr>
          <p:cNvPr id="6" name="Google Shape;155;p8">
            <a:extLst>
              <a:ext uri="{FF2B5EF4-FFF2-40B4-BE49-F238E27FC236}">
                <a16:creationId xmlns:a16="http://schemas.microsoft.com/office/drawing/2014/main" id="{0C798E4B-E99B-A27E-BC32-B4F4135D9355}"/>
              </a:ext>
            </a:extLst>
          </p:cNvPr>
          <p:cNvSpPr txBox="1"/>
          <p:nvPr/>
        </p:nvSpPr>
        <p:spPr>
          <a:xfrm>
            <a:off x="0" y="950991"/>
            <a:ext cx="9144000" cy="643465"/>
          </a:xfrm>
          <a:prstGeom prst="rect">
            <a:avLst/>
          </a:prstGeom>
          <a:noFill/>
          <a:ln>
            <a:noFill/>
          </a:ln>
        </p:spPr>
        <p:txBody>
          <a:bodyPr spcFirstLastPara="1" wrap="square" lIns="91425" tIns="45700" rIns="91425" bIns="45700" anchor="ctr" anchorCtr="0">
            <a:noAutofit/>
          </a:bodyPr>
          <a:lstStyle/>
          <a:p>
            <a:pPr lvl="0">
              <a:lnSpc>
                <a:spcPct val="90000"/>
              </a:lnSpc>
              <a:buClr>
                <a:schemeClr val="lt1"/>
              </a:buClr>
              <a:buSzPts val="3509"/>
            </a:pPr>
            <a:r>
              <a:rPr lang="en-US" sz="2400" b="1" dirty="0">
                <a:latin typeface="Calibri" panose="020F0502020204030204" pitchFamily="34" charset="0"/>
                <a:cs typeface="Calibri" panose="020F0502020204030204" pitchFamily="34" charset="0"/>
              </a:rPr>
              <a:t>The World Central Kitchen suspends its operations in Gaza, and the starvation continues...</a:t>
            </a:r>
          </a:p>
        </p:txBody>
      </p:sp>
      <p:pic>
        <p:nvPicPr>
          <p:cNvPr id="2" name="Picture 1">
            <a:extLst>
              <a:ext uri="{FF2B5EF4-FFF2-40B4-BE49-F238E27FC236}">
                <a16:creationId xmlns:a16="http://schemas.microsoft.com/office/drawing/2014/main" id="{A3616580-A198-81BF-2658-89841B94B5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2799" y="1680308"/>
            <a:ext cx="7698155" cy="4833380"/>
          </a:xfrm>
          <a:prstGeom prst="rect">
            <a:avLst/>
          </a:prstGeom>
          <a:noFill/>
          <a:ln>
            <a:noFill/>
          </a:ln>
        </p:spPr>
      </p:pic>
    </p:spTree>
    <p:extLst>
      <p:ext uri="{BB962C8B-B14F-4D97-AF65-F5344CB8AC3E}">
        <p14:creationId xmlns:p14="http://schemas.microsoft.com/office/powerpoint/2010/main" val="3703498904"/>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1"/>
            <a:ext cx="9144000" cy="975736"/>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Drones continue to target and kill aid workers</a:t>
            </a:r>
          </a:p>
        </p:txBody>
      </p:sp>
      <p:sp>
        <p:nvSpPr>
          <p:cNvPr id="6" name="Google Shape;155;p8">
            <a:extLst>
              <a:ext uri="{FF2B5EF4-FFF2-40B4-BE49-F238E27FC236}">
                <a16:creationId xmlns:a16="http://schemas.microsoft.com/office/drawing/2014/main" id="{0C798E4B-E99B-A27E-BC32-B4F4135D9355}"/>
              </a:ext>
            </a:extLst>
          </p:cNvPr>
          <p:cNvSpPr txBox="1"/>
          <p:nvPr/>
        </p:nvSpPr>
        <p:spPr>
          <a:xfrm>
            <a:off x="0" y="894864"/>
            <a:ext cx="9144000" cy="504090"/>
          </a:xfrm>
          <a:prstGeom prst="rect">
            <a:avLst/>
          </a:prstGeom>
          <a:noFill/>
          <a:ln>
            <a:noFill/>
          </a:ln>
        </p:spPr>
        <p:txBody>
          <a:bodyPr spcFirstLastPara="1" wrap="square" lIns="91425" tIns="45700" rIns="91425" bIns="45700" anchor="ctr" anchorCtr="0">
            <a:noAutofit/>
          </a:bodyPr>
          <a:lstStyle/>
          <a:p>
            <a:pPr lvl="0">
              <a:lnSpc>
                <a:spcPct val="90000"/>
              </a:lnSpc>
              <a:buClr>
                <a:schemeClr val="lt1"/>
              </a:buClr>
              <a:buSzPts val="3509"/>
            </a:pPr>
            <a:r>
              <a:rPr lang="en-US" sz="2400" b="1" dirty="0">
                <a:latin typeface="Calibri" panose="020F0502020204030204" pitchFamily="34" charset="0"/>
                <a:cs typeface="Calibri" panose="020F0502020204030204" pitchFamily="34" charset="0"/>
              </a:rPr>
              <a:t>Again, in November, drones kill three World Central Kitchen employees in Gaza.</a:t>
            </a:r>
          </a:p>
        </p:txBody>
      </p:sp>
      <p:pic>
        <p:nvPicPr>
          <p:cNvPr id="4" name="Picture 3" descr="Palestinians inspect a vehicle in which WCK employees were killed in an Israeli attack in Khan Younis, southern Gaza">
            <a:extLst>
              <a:ext uri="{FF2B5EF4-FFF2-40B4-BE49-F238E27FC236}">
                <a16:creationId xmlns:a16="http://schemas.microsoft.com/office/drawing/2014/main" id="{18225BD4-406A-D911-6304-D79C6CDF4FA4}"/>
              </a:ext>
            </a:extLst>
          </p:cNvPr>
          <p:cNvPicPr>
            <a:picLocks noChangeAspect="1"/>
          </p:cNvPicPr>
          <p:nvPr/>
        </p:nvPicPr>
        <p:blipFill>
          <a:blip r:embed="rId4">
            <a:extLst>
              <a:ext uri="{28A0092B-C50C-407E-A947-70E740481C1C}">
                <a14:useLocalDpi xmlns:a14="http://schemas.microsoft.com/office/drawing/2010/main" val="0"/>
              </a:ext>
            </a:extLst>
          </a:blip>
          <a:srcRect b="9775"/>
          <a:stretch/>
        </p:blipFill>
        <p:spPr bwMode="auto">
          <a:xfrm>
            <a:off x="92207" y="1555262"/>
            <a:ext cx="8974953" cy="4783016"/>
          </a:xfrm>
          <a:prstGeom prst="rect">
            <a:avLst/>
          </a:prstGeom>
          <a:noFill/>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1486575298"/>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55121"/>
            <a:ext cx="9144000" cy="832454"/>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Targeting humanitarians?</a:t>
            </a:r>
          </a:p>
        </p:txBody>
      </p:sp>
      <p:pic>
        <p:nvPicPr>
          <p:cNvPr id="2" name="Picture 1" descr="EDITORS NOTE: Graphic content / United Nations staff members inspect the carcass of a car used by US-based aid group World Central Kitchen, that was hit by an Israeli strike the previous day in Deir al-Balah in the central Gaza Strip on April 2, 2024, amid the ongoing battles between Israel and the Palestinian militant group Hamas. - The international food aid charity said on April 2 it was pausing its Gaza aid operations after seven of its staff were killed in a &quot;targeted Israeli strike&quot; as they unloaded desperately needed food aid delivered by sea from Cyprus. (Photo by AFP)">
            <a:extLst>
              <a:ext uri="{FF2B5EF4-FFF2-40B4-BE49-F238E27FC236}">
                <a16:creationId xmlns:a16="http://schemas.microsoft.com/office/drawing/2014/main" id="{495B04B9-5A51-335C-921C-9B679AE8BC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2197" y="791455"/>
            <a:ext cx="3834333" cy="5132935"/>
          </a:xfrm>
          <a:prstGeom prst="rect">
            <a:avLst/>
          </a:prstGeom>
          <a:noFill/>
          <a:ln>
            <a:noFill/>
          </a:ln>
        </p:spPr>
      </p:pic>
      <p:sp>
        <p:nvSpPr>
          <p:cNvPr id="3" name="Google Shape;155;p8">
            <a:extLst>
              <a:ext uri="{FF2B5EF4-FFF2-40B4-BE49-F238E27FC236}">
                <a16:creationId xmlns:a16="http://schemas.microsoft.com/office/drawing/2014/main" id="{C9DF0BAA-87E3-7CDB-65A0-67EAC1356D0C}"/>
              </a:ext>
            </a:extLst>
          </p:cNvPr>
          <p:cNvSpPr txBox="1"/>
          <p:nvPr/>
        </p:nvSpPr>
        <p:spPr>
          <a:xfrm>
            <a:off x="92209" y="1054633"/>
            <a:ext cx="4587368" cy="5803367"/>
          </a:xfrm>
          <a:prstGeom prst="rect">
            <a:avLst/>
          </a:prstGeom>
          <a:noFill/>
          <a:ln>
            <a:noFill/>
          </a:ln>
        </p:spPr>
        <p:txBody>
          <a:bodyPr spcFirstLastPara="1" wrap="square" lIns="91425" tIns="45700" rIns="91425" bIns="45700" anchor="ctr" anchorCtr="0">
            <a:noAutofit/>
          </a:bodyPr>
          <a:lstStyle/>
          <a:p>
            <a:pPr marL="342900" marR="0" lvl="0" indent="-342900" rtl="0">
              <a:spcBef>
                <a:spcPts val="0"/>
              </a:spcBef>
              <a:spcAft>
                <a:spcPts val="0"/>
              </a:spcAft>
              <a:buFont typeface="Symbol" panose="05050102010706020507" pitchFamily="18" charset="2"/>
              <a:buChar char=""/>
            </a:pPr>
            <a:r>
              <a:rPr lang="en-U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Since October 7, 2023, at least 333 humanitarian workers in Gaza have been killed in Israeli attacks, according to the UN.</a:t>
            </a:r>
          </a:p>
          <a:p>
            <a:pPr marL="342900" indent="-342900">
              <a:buFont typeface="Symbol" panose="05050102010706020507" pitchFamily="18" charset="2"/>
              <a:buChar char=""/>
            </a:pPr>
            <a:r>
              <a:rPr lang="en-US" sz="2000" b="1" dirty="0">
                <a:solidFill>
                  <a:schemeClr val="tx1"/>
                </a:solidFill>
                <a:latin typeface="Calibri" panose="020F0502020204030204" pitchFamily="34" charset="0"/>
                <a:cs typeface="Calibri" panose="020F0502020204030204" pitchFamily="34" charset="0"/>
              </a:rPr>
              <a:t>Most of them were targeted by drones and smart weapons.</a:t>
            </a:r>
          </a:p>
          <a:p>
            <a:pPr marL="342900" indent="-342900">
              <a:buFont typeface="Symbol" panose="05050102010706020507" pitchFamily="18" charset="2"/>
              <a:buChar char=""/>
            </a:pPr>
            <a:r>
              <a:rPr lang="en-US" sz="2000" b="1" dirty="0">
                <a:solidFill>
                  <a:schemeClr val="tx1"/>
                </a:solidFill>
                <a:latin typeface="Calibri" panose="020F0502020204030204" pitchFamily="34" charset="0"/>
                <a:cs typeface="Calibri" panose="020F0502020204030204" pitchFamily="34" charset="0"/>
              </a:rPr>
              <a:t>On the evening of Thursday, August 29, 2024, a drone targeted a vehicle at the front of a humanitarian aid convoy carrying food and fuel to the UAE Red Crescent Hospital, resulting in the death of 4 Palestinians, who were members of a local protection team contracted with the intermediary company for ANERA.</a:t>
            </a:r>
            <a:endParaRPr lang="ar-SA" sz="2000" b="1" dirty="0">
              <a:solidFill>
                <a:schemeClr val="tx1"/>
              </a:solidFill>
              <a:latin typeface="Calibri" panose="020F0502020204030204" pitchFamily="34" charset="0"/>
              <a:cs typeface="Calibri" panose="020F0502020204030204" pitchFamily="34" charset="0"/>
            </a:endParaRPr>
          </a:p>
          <a:p>
            <a:pPr marL="342900" indent="-342900">
              <a:buFont typeface="Symbol" panose="05050102010706020507" pitchFamily="18" charset="2"/>
              <a:buChar char=""/>
            </a:pPr>
            <a:r>
              <a:rPr lang="en-US" sz="2000" b="1" dirty="0">
                <a:solidFill>
                  <a:schemeClr val="tx1"/>
                </a:solidFill>
                <a:latin typeface="Calibri" panose="020F0502020204030204" pitchFamily="34" charset="0"/>
                <a:cs typeface="Calibri" panose="020F0502020204030204" pitchFamily="34" charset="0"/>
              </a:rPr>
              <a:t>Most of the </a:t>
            </a:r>
            <a:r>
              <a:rPr lang="en-U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humanitarian</a:t>
            </a:r>
            <a:r>
              <a:rPr lang="en-US" sz="2000" b="1" dirty="0">
                <a:solidFill>
                  <a:schemeClr val="tx1"/>
                </a:solidFill>
                <a:latin typeface="Calibri" panose="020F0502020204030204" pitchFamily="34" charset="0"/>
                <a:cs typeface="Calibri" panose="020F0502020204030204" pitchFamily="34" charset="0"/>
              </a:rPr>
              <a:t> workers' missions were coordinated with the IDF, yet they were still targeted.</a:t>
            </a:r>
          </a:p>
          <a:p>
            <a:pPr marL="342900" indent="-342900">
              <a:buFont typeface="Symbol" panose="05050102010706020507" pitchFamily="18" charset="2"/>
              <a:buChar char=""/>
            </a:pPr>
            <a:endParaRPr lang="en-US" sz="2000" b="1" dirty="0">
              <a:solidFill>
                <a:schemeClr val="tx1"/>
              </a:solidFill>
              <a:latin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US" sz="2000" b="1" dirty="0">
              <a:solidFill>
                <a:schemeClr val="tx1"/>
              </a:solidFill>
              <a:latin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US" sz="20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9335551"/>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69157"/>
            <a:ext cx="9144001" cy="1068081"/>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Even newborn babies were not safe from the bombs</a:t>
            </a:r>
          </a:p>
        </p:txBody>
      </p:sp>
      <p:pic>
        <p:nvPicPr>
          <p:cNvPr id="3" name="Picture 2" descr="المولودان الشهيدان آيسل وآسر">
            <a:extLst>
              <a:ext uri="{FF2B5EF4-FFF2-40B4-BE49-F238E27FC236}">
                <a16:creationId xmlns:a16="http://schemas.microsoft.com/office/drawing/2014/main" id="{1BFBD238-D5A9-2908-D0D7-4690A5A2C5AE}"/>
              </a:ext>
            </a:extLst>
          </p:cNvPr>
          <p:cNvPicPr>
            <a:picLocks noChangeAspect="1"/>
          </p:cNvPicPr>
          <p:nvPr/>
        </p:nvPicPr>
        <p:blipFill>
          <a:blip r:embed="rId4">
            <a:extLst>
              <a:ext uri="{28A0092B-C50C-407E-A947-70E740481C1C}">
                <a14:useLocalDpi xmlns:a14="http://schemas.microsoft.com/office/drawing/2010/main" val="0"/>
              </a:ext>
            </a:extLst>
          </a:blip>
          <a:srcRect l="6250"/>
          <a:stretch/>
        </p:blipFill>
        <p:spPr bwMode="auto">
          <a:xfrm>
            <a:off x="5056093" y="1298601"/>
            <a:ext cx="3834333" cy="4949057"/>
          </a:xfrm>
          <a:prstGeom prst="rect">
            <a:avLst/>
          </a:prstGeom>
          <a:noFill/>
          <a:effectLst>
            <a:outerShdw blurRad="596900" dist="330200" dir="8820000" sx="87000" sy="87000" algn="ctr" rotWithShape="0">
              <a:srgbClr val="000000">
                <a:alpha val="29000"/>
              </a:srgbClr>
            </a:outerShdw>
          </a:effectLst>
        </p:spPr>
      </p:pic>
      <p:pic>
        <p:nvPicPr>
          <p:cNvPr id="5" name="Picture 4" descr="محمد أبو القمصان وشهادة ميلاد طفليه الشهيدين">
            <a:extLst>
              <a:ext uri="{FF2B5EF4-FFF2-40B4-BE49-F238E27FC236}">
                <a16:creationId xmlns:a16="http://schemas.microsoft.com/office/drawing/2014/main" id="{77A8F537-6816-7079-7F52-F8E20A20293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2497311"/>
            <a:ext cx="4933150" cy="3750347"/>
          </a:xfrm>
          <a:prstGeom prst="rect">
            <a:avLst/>
          </a:prstGeom>
          <a:noFill/>
          <a:ln>
            <a:noFill/>
          </a:ln>
        </p:spPr>
      </p:pic>
      <p:sp>
        <p:nvSpPr>
          <p:cNvPr id="6" name="Google Shape;155;p8">
            <a:extLst>
              <a:ext uri="{FF2B5EF4-FFF2-40B4-BE49-F238E27FC236}">
                <a16:creationId xmlns:a16="http://schemas.microsoft.com/office/drawing/2014/main" id="{9EB79F13-ADAB-A745-A14E-BFF9BA8F44E4}"/>
              </a:ext>
            </a:extLst>
          </p:cNvPr>
          <p:cNvSpPr txBox="1"/>
          <p:nvPr/>
        </p:nvSpPr>
        <p:spPr>
          <a:xfrm>
            <a:off x="0" y="998925"/>
            <a:ext cx="4848625" cy="1605962"/>
          </a:xfrm>
          <a:prstGeom prst="rect">
            <a:avLst/>
          </a:prstGeom>
          <a:noFill/>
          <a:ln>
            <a:noFill/>
          </a:ln>
        </p:spPr>
        <p:txBody>
          <a:bodyPr spcFirstLastPara="1" wrap="square" lIns="91425" tIns="45700" rIns="91425" bIns="45700" anchor="ctr" anchorCtr="0">
            <a:noAutofit/>
          </a:bodyPr>
          <a:lstStyle/>
          <a:p>
            <a:pPr lvl="0">
              <a:lnSpc>
                <a:spcPct val="90000"/>
              </a:lnSpc>
              <a:buClr>
                <a:schemeClr val="lt1"/>
              </a:buClr>
              <a:buSzPts val="3509"/>
            </a:pPr>
            <a:r>
              <a:rPr lang="en-US" sz="2100" b="1" dirty="0">
                <a:latin typeface="Calibri" panose="020F0502020204030204" pitchFamily="34" charset="0"/>
                <a:cs typeface="Calibri" panose="020F0502020204030204" pitchFamily="34" charset="0"/>
              </a:rPr>
              <a:t>Mohammed Abu Al-</a:t>
            </a:r>
            <a:r>
              <a:rPr lang="en-US" sz="2100" b="1" dirty="0" err="1">
                <a:latin typeface="Calibri" panose="020F0502020204030204" pitchFamily="34" charset="0"/>
                <a:cs typeface="Calibri" panose="020F0502020204030204" pitchFamily="34" charset="0"/>
              </a:rPr>
              <a:t>Qumsan</a:t>
            </a:r>
            <a:r>
              <a:rPr lang="en-US" sz="2100" b="1" dirty="0">
                <a:latin typeface="Calibri" panose="020F0502020204030204" pitchFamily="34" charset="0"/>
                <a:cs typeface="Calibri" panose="020F0502020204030204" pitchFamily="34" charset="0"/>
              </a:rPr>
              <a:t> is the father of the twin children, Asil and Asir, who were killed in an airstrike by a fighter jet carrying smart bombs.</a:t>
            </a:r>
          </a:p>
        </p:txBody>
      </p:sp>
    </p:spTree>
    <p:extLst>
      <p:ext uri="{BB962C8B-B14F-4D97-AF65-F5344CB8AC3E}">
        <p14:creationId xmlns:p14="http://schemas.microsoft.com/office/powerpoint/2010/main" val="4140886778"/>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69156"/>
            <a:ext cx="9144001" cy="1018062"/>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Made by Boeing.. Details of the American bomb that burned the Al-</a:t>
            </a:r>
            <a:r>
              <a:rPr lang="en-US" sz="3200" dirty="0" err="1">
                <a:solidFill>
                  <a:schemeClr val="lt1"/>
                </a:solidFill>
                <a:latin typeface="Calibri"/>
                <a:cs typeface="Calibri"/>
              </a:rPr>
              <a:t>Tabeen</a:t>
            </a:r>
            <a:r>
              <a:rPr lang="en-US" sz="3200" dirty="0">
                <a:solidFill>
                  <a:schemeClr val="lt1"/>
                </a:solidFill>
                <a:latin typeface="Calibri"/>
                <a:cs typeface="Calibri"/>
              </a:rPr>
              <a:t> School in Gaza</a:t>
            </a:r>
          </a:p>
        </p:txBody>
      </p:sp>
      <p:sp>
        <p:nvSpPr>
          <p:cNvPr id="4" name="Google Shape;155;p8">
            <a:extLst>
              <a:ext uri="{FF2B5EF4-FFF2-40B4-BE49-F238E27FC236}">
                <a16:creationId xmlns:a16="http://schemas.microsoft.com/office/drawing/2014/main" id="{63AE8ABA-CC5B-2223-1571-A4296489F831}"/>
              </a:ext>
            </a:extLst>
          </p:cNvPr>
          <p:cNvSpPr txBox="1"/>
          <p:nvPr/>
        </p:nvSpPr>
        <p:spPr>
          <a:xfrm>
            <a:off x="-26991" y="1454202"/>
            <a:ext cx="4263657" cy="4731444"/>
          </a:xfrm>
          <a:prstGeom prst="rect">
            <a:avLst/>
          </a:prstGeom>
          <a:noFill/>
          <a:ln>
            <a:noFill/>
          </a:ln>
        </p:spPr>
        <p:txBody>
          <a:bodyPr spcFirstLastPara="1" wrap="square" lIns="91425" tIns="45700" rIns="91425" bIns="45700" anchor="ctr" anchorCtr="0">
            <a:noAutofit/>
          </a:bodyPr>
          <a:lstStyle/>
          <a:p>
            <a:pPr marL="342900" marR="0" lvl="0" indent="-342900" rtl="0">
              <a:spcBef>
                <a:spcPts val="0"/>
              </a:spcBef>
              <a:spcAft>
                <a:spcPts val="0"/>
              </a:spcAft>
              <a:buFont typeface="Symbol" panose="05050102010706020507" pitchFamily="18" charset="2"/>
              <a:buChar char=""/>
            </a:pPr>
            <a:r>
              <a:rPr lang="en-US" sz="2000" b="1" dirty="0">
                <a:latin typeface="Calibri" panose="020F0502020204030204" pitchFamily="34" charset="0"/>
                <a:cs typeface="Calibri" panose="020F0502020204030204" pitchFamily="34" charset="0"/>
              </a:rPr>
              <a:t>Following the "horrific massacre" committed by Israel at the Al-</a:t>
            </a:r>
            <a:r>
              <a:rPr lang="en-US" sz="2000" b="1" dirty="0" err="1">
                <a:latin typeface="Calibri" panose="020F0502020204030204" pitchFamily="34" charset="0"/>
                <a:cs typeface="Calibri" panose="020F0502020204030204" pitchFamily="34" charset="0"/>
              </a:rPr>
              <a:t>Tabeen</a:t>
            </a:r>
            <a:r>
              <a:rPr lang="en-US" sz="2000" b="1" dirty="0">
                <a:latin typeface="Calibri" panose="020F0502020204030204" pitchFamily="34" charset="0"/>
                <a:cs typeface="Calibri" panose="020F0502020204030204" pitchFamily="34" charset="0"/>
              </a:rPr>
              <a:t> School in the center of Gaza City, which resulted in the deaths of at least 93 people, details emerged about the weapon used on the school, which was sheltering Palestinian displaced people.</a:t>
            </a:r>
          </a:p>
          <a:p>
            <a:pPr marL="342900" marR="0" lvl="0" indent="-342900" rtl="0">
              <a:spcBef>
                <a:spcPts val="0"/>
              </a:spcBef>
              <a:spcAft>
                <a:spcPts val="0"/>
              </a:spcAft>
              <a:buFont typeface="Symbol" panose="05050102010706020507" pitchFamily="18" charset="2"/>
              <a:buChar char=""/>
            </a:pPr>
            <a:endParaRPr lang="en-US" sz="2000" b="1" dirty="0">
              <a:latin typeface="Calibri" panose="020F0502020204030204" pitchFamily="34" charset="0"/>
              <a:cs typeface="Calibri" panose="020F0502020204030204" pitchFamily="34" charset="0"/>
            </a:endParaRPr>
          </a:p>
          <a:p>
            <a:pPr marL="342900" marR="0" lvl="0" indent="-342900" rtl="0">
              <a:spcBef>
                <a:spcPts val="0"/>
              </a:spcBef>
              <a:spcAft>
                <a:spcPts val="0"/>
              </a:spcAft>
              <a:buFont typeface="Symbol" panose="05050102010706020507" pitchFamily="18" charset="2"/>
              <a:buChar char=""/>
            </a:pPr>
            <a:r>
              <a:rPr lang="en-US" sz="2000" b="1" dirty="0">
                <a:latin typeface="Calibri" panose="020F0502020204030204" pitchFamily="34" charset="0"/>
                <a:cs typeface="Calibri" panose="020F0502020204030204" pitchFamily="34" charset="0"/>
              </a:rPr>
              <a:t>Weapon experts said that Israel used a GBU-39 precision-guided bomb, designed as a high-precision munition "intended to target strategically important objectives."</a:t>
            </a:r>
            <a:endParaRPr lang="ar-SA" sz="2000" b="1" dirty="0">
              <a:latin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US" sz="2000" b="1" dirty="0">
              <a:solidFill>
                <a:schemeClr val="tx1"/>
              </a:solidFill>
              <a:latin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US" sz="2000" b="1" dirty="0">
              <a:solidFill>
                <a:schemeClr val="tx1"/>
              </a:solidFill>
              <a:latin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US" sz="2000" b="1" dirty="0">
              <a:solidFill>
                <a:schemeClr val="tx1"/>
              </a:solidFill>
              <a:latin typeface="Calibri" panose="020F0502020204030204" pitchFamily="34" charset="0"/>
              <a:cs typeface="Calibri" panose="020F0502020204030204" pitchFamily="34" charset="0"/>
            </a:endParaRPr>
          </a:p>
        </p:txBody>
      </p:sp>
      <p:sp>
        <p:nvSpPr>
          <p:cNvPr id="2" name="Google Shape;155;p8">
            <a:extLst>
              <a:ext uri="{FF2B5EF4-FFF2-40B4-BE49-F238E27FC236}">
                <a16:creationId xmlns:a16="http://schemas.microsoft.com/office/drawing/2014/main" id="{73EDBF4E-F43A-8A1C-B56A-6D01AB3E7431}"/>
              </a:ext>
            </a:extLst>
          </p:cNvPr>
          <p:cNvSpPr txBox="1"/>
          <p:nvPr/>
        </p:nvSpPr>
        <p:spPr>
          <a:xfrm>
            <a:off x="4880346" y="5291015"/>
            <a:ext cx="3960972" cy="647979"/>
          </a:xfrm>
          <a:prstGeom prst="rect">
            <a:avLst/>
          </a:prstGeom>
          <a:noFill/>
          <a:ln>
            <a:noFill/>
          </a:ln>
        </p:spPr>
        <p:txBody>
          <a:bodyPr spcFirstLastPara="1" wrap="square" lIns="91425" tIns="45700" rIns="91425" bIns="45700" anchor="ctr" anchorCtr="0">
            <a:noAutofit/>
          </a:bodyPr>
          <a:lstStyle/>
          <a:p>
            <a:pPr lvl="0">
              <a:lnSpc>
                <a:spcPct val="90000"/>
              </a:lnSpc>
              <a:buClr>
                <a:schemeClr val="lt1"/>
              </a:buClr>
              <a:buSzPts val="3509"/>
            </a:pPr>
            <a:r>
              <a:rPr lang="en-US" sz="2000" b="1" dirty="0">
                <a:solidFill>
                  <a:srgbClr val="FF0000"/>
                </a:solidFill>
                <a:latin typeface="Calibri" panose="020F0502020204030204" pitchFamily="34" charset="0"/>
                <a:cs typeface="Calibri" panose="020F0502020204030204" pitchFamily="34" charset="0"/>
              </a:rPr>
              <a:t>Shelters have become strategically important objectives !</a:t>
            </a:r>
          </a:p>
        </p:txBody>
      </p:sp>
      <p:pic>
        <p:nvPicPr>
          <p:cNvPr id="1026" name="Picture 2">
            <a:extLst>
              <a:ext uri="{FF2B5EF4-FFF2-40B4-BE49-F238E27FC236}">
                <a16:creationId xmlns:a16="http://schemas.microsoft.com/office/drawing/2014/main" id="{0FBBD27E-6473-7117-047F-8A4F951951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4676" y="1031630"/>
            <a:ext cx="4845539" cy="4126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41415"/>
      </p:ext>
    </p:extLst>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Doctors &amp; "Angels of Mercy" in Gaza face the hell of drone strikes "Quadcopters."</a:t>
            </a:r>
          </a:p>
        </p:txBody>
      </p:sp>
      <p:sp>
        <p:nvSpPr>
          <p:cNvPr id="4" name="Google Shape;155;p8">
            <a:extLst>
              <a:ext uri="{FF2B5EF4-FFF2-40B4-BE49-F238E27FC236}">
                <a16:creationId xmlns:a16="http://schemas.microsoft.com/office/drawing/2014/main" id="{63AE8ABA-CC5B-2223-1571-A4296489F831}"/>
              </a:ext>
            </a:extLst>
          </p:cNvPr>
          <p:cNvSpPr txBox="1"/>
          <p:nvPr/>
        </p:nvSpPr>
        <p:spPr>
          <a:xfrm>
            <a:off x="0" y="858779"/>
            <a:ext cx="4359350" cy="5329370"/>
          </a:xfrm>
          <a:prstGeom prst="rect">
            <a:avLst/>
          </a:prstGeom>
          <a:noFill/>
          <a:ln>
            <a:noFill/>
          </a:ln>
        </p:spPr>
        <p:txBody>
          <a:bodyPr spcFirstLastPara="1" wrap="square" lIns="91425" tIns="45700" rIns="91425" bIns="45700" anchor="ctr" anchorCtr="0">
            <a:noAutofit/>
          </a:bodyPr>
          <a:lstStyle/>
          <a:p>
            <a:r>
              <a:rPr lang="en-US" sz="2800" b="1" dirty="0">
                <a:latin typeface="Calibri" panose="020F0502020204030204" pitchFamily="34" charset="0"/>
                <a:cs typeface="Calibri" panose="020F0502020204030204" pitchFamily="34" charset="0"/>
              </a:rPr>
              <a:t>Among the most famous victims of this drone, which targeted hundreds of Palestinians, was my friend Dr. Saeed Joudah, the only orthopedic doctor in northern Gaza. He was martyred on his way to the work at Al-Awda Hospital in the Jabalia refugee camp last December.</a:t>
            </a:r>
            <a:endParaRPr lang="en-US" sz="2000" b="1" dirty="0">
              <a:solidFill>
                <a:schemeClr val="tx1"/>
              </a:solidFill>
              <a:latin typeface="Calibri" panose="020F0502020204030204" pitchFamily="34" charset="0"/>
              <a:cs typeface="Calibri" panose="020F0502020204030204" pitchFamily="34" charset="0"/>
            </a:endParaRPr>
          </a:p>
        </p:txBody>
      </p:sp>
      <p:pic>
        <p:nvPicPr>
          <p:cNvPr id="2" name="Picture 1" descr="استشهاد أخصائي العظام الوحيد في شمال قطاع غزة الطبيب سعيد جودة @Hetham1993 تويتر">
            <a:extLst>
              <a:ext uri="{FF2B5EF4-FFF2-40B4-BE49-F238E27FC236}">
                <a16:creationId xmlns:a16="http://schemas.microsoft.com/office/drawing/2014/main" id="{8387690F-9333-525E-DA10-ACEC82DEC3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35225"/>
            <a:ext cx="4263656" cy="5329370"/>
          </a:xfrm>
          <a:prstGeom prst="rect">
            <a:avLst/>
          </a:prstGeom>
          <a:noFill/>
          <a:ln>
            <a:noFill/>
          </a:ln>
        </p:spPr>
      </p:pic>
    </p:spTree>
    <p:extLst>
      <p:ext uri="{BB962C8B-B14F-4D97-AF65-F5344CB8AC3E}">
        <p14:creationId xmlns:p14="http://schemas.microsoft.com/office/powerpoint/2010/main" val="1089141949"/>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Adnan Al-</a:t>
            </a:r>
            <a:r>
              <a:rPr lang="en-US" sz="3200" dirty="0" err="1">
                <a:solidFill>
                  <a:schemeClr val="lt1"/>
                </a:solidFill>
                <a:latin typeface="Calibri"/>
                <a:cs typeface="Calibri"/>
              </a:rPr>
              <a:t>Bursh</a:t>
            </a:r>
            <a:r>
              <a:rPr lang="en-US" sz="3200" dirty="0">
                <a:solidFill>
                  <a:schemeClr val="lt1"/>
                </a:solidFill>
                <a:latin typeface="Calibri"/>
                <a:cs typeface="Calibri"/>
              </a:rPr>
              <a:t> the head of the orthopedic department at Al Shifa hospital</a:t>
            </a:r>
          </a:p>
        </p:txBody>
      </p:sp>
      <p:pic>
        <p:nvPicPr>
          <p:cNvPr id="1026" name="Picture 2" descr="الدكتور الشهيد عدنان البرش">
            <a:extLst>
              <a:ext uri="{FF2B5EF4-FFF2-40B4-BE49-F238E27FC236}">
                <a16:creationId xmlns:a16="http://schemas.microsoft.com/office/drawing/2014/main" id="{4CBCBD31-9AC2-AD32-170D-A44DA2438B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6124" y="1305169"/>
            <a:ext cx="4073524" cy="488461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55;p8">
            <a:extLst>
              <a:ext uri="{FF2B5EF4-FFF2-40B4-BE49-F238E27FC236}">
                <a16:creationId xmlns:a16="http://schemas.microsoft.com/office/drawing/2014/main" id="{551D53E0-76FF-FFBD-DB7E-15D32F14AD1F}"/>
              </a:ext>
            </a:extLst>
          </p:cNvPr>
          <p:cNvSpPr txBox="1"/>
          <p:nvPr/>
        </p:nvSpPr>
        <p:spPr>
          <a:xfrm>
            <a:off x="0" y="1132693"/>
            <a:ext cx="4359350" cy="4799184"/>
          </a:xfrm>
          <a:prstGeom prst="rect">
            <a:avLst/>
          </a:prstGeom>
          <a:noFill/>
          <a:ln>
            <a:noFill/>
          </a:ln>
        </p:spPr>
        <p:txBody>
          <a:bodyPr spcFirstLastPara="1" wrap="square" lIns="91425" tIns="45700" rIns="91425" bIns="45700" anchor="ctr" anchorCtr="0">
            <a:noAutofit/>
          </a:bodyPr>
          <a:lstStyle/>
          <a:p>
            <a:r>
              <a:rPr lang="en-US" sz="3200" b="1" dirty="0">
                <a:solidFill>
                  <a:schemeClr val="tx1"/>
                </a:solidFill>
                <a:latin typeface="Calibri" panose="020F0502020204030204" pitchFamily="34" charset="0"/>
                <a:cs typeface="Calibri" panose="020F0502020204030204" pitchFamily="34" charset="0"/>
              </a:rPr>
              <a:t>My friend Dr. Adnan He was injured during the war, then arrested, and died in prison due to torture.</a:t>
            </a:r>
          </a:p>
        </p:txBody>
      </p:sp>
    </p:spTree>
    <p:extLst>
      <p:ext uri="{BB962C8B-B14F-4D97-AF65-F5344CB8AC3E}">
        <p14:creationId xmlns:p14="http://schemas.microsoft.com/office/powerpoint/2010/main" val="2295970750"/>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Medical &amp; ambulance crews were not spared from drone strikes</a:t>
            </a:r>
          </a:p>
        </p:txBody>
      </p:sp>
      <p:pic>
        <p:nvPicPr>
          <p:cNvPr id="6" name="Picture 5" descr="الاحتلال الإسرائيلي يستهدف سيارات الإسعاف خلال عدوانه على غزة ">
            <a:extLst>
              <a:ext uri="{FF2B5EF4-FFF2-40B4-BE49-F238E27FC236}">
                <a16:creationId xmlns:a16="http://schemas.microsoft.com/office/drawing/2014/main" id="{8765F870-024A-B039-3055-FFC7BAAD471F}"/>
              </a:ext>
            </a:extLst>
          </p:cNvPr>
          <p:cNvPicPr>
            <a:picLocks noChangeAspect="1"/>
          </p:cNvPicPr>
          <p:nvPr/>
        </p:nvPicPr>
        <p:blipFill>
          <a:blip r:embed="rId4">
            <a:extLst>
              <a:ext uri="{28A0092B-C50C-407E-A947-70E740481C1C}">
                <a14:useLocalDpi xmlns:a14="http://schemas.microsoft.com/office/drawing/2010/main" val="0"/>
              </a:ext>
            </a:extLst>
          </a:blip>
          <a:srcRect l="4825" r="1" b="1"/>
          <a:stretch/>
        </p:blipFill>
        <p:spPr bwMode="auto">
          <a:xfrm>
            <a:off x="414670" y="1182341"/>
            <a:ext cx="8420985" cy="5239724"/>
          </a:xfrm>
          <a:prstGeom prst="rect">
            <a:avLst/>
          </a:prstGeom>
          <a:noFill/>
          <a:ln w="19050">
            <a:solidFill>
              <a:schemeClr val="tx1"/>
            </a:solidFill>
            <a:miter lim="800000"/>
          </a:ln>
        </p:spPr>
      </p:pic>
    </p:spTree>
    <p:extLst>
      <p:ext uri="{BB962C8B-B14F-4D97-AF65-F5344CB8AC3E}">
        <p14:creationId xmlns:p14="http://schemas.microsoft.com/office/powerpoint/2010/main" val="2567512451"/>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0" y="-125046"/>
            <a:ext cx="9144001" cy="1213007"/>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"Quadcopter" drone</a:t>
            </a:r>
            <a:br>
              <a:rPr lang="en-US" sz="3200" dirty="0">
                <a:solidFill>
                  <a:schemeClr val="lt1"/>
                </a:solidFill>
                <a:latin typeface="Calibri"/>
                <a:cs typeface="Calibri"/>
              </a:rPr>
            </a:br>
            <a:r>
              <a:rPr lang="en-US" sz="3200" dirty="0">
                <a:solidFill>
                  <a:schemeClr val="lt1"/>
                </a:solidFill>
                <a:latin typeface="Calibri"/>
                <a:cs typeface="Calibri"/>
              </a:rPr>
              <a:t>Used extensively to kill Palestinians</a:t>
            </a:r>
          </a:p>
        </p:txBody>
      </p:sp>
      <p:pic>
        <p:nvPicPr>
          <p:cNvPr id="5" name="Picture 4" descr="غزة: الجيش الإسرائيلي يوسع استخدام طائرات كواد كابتر في قتل الفلسطينيين">
            <a:extLst>
              <a:ext uri="{FF2B5EF4-FFF2-40B4-BE49-F238E27FC236}">
                <a16:creationId xmlns:a16="http://schemas.microsoft.com/office/drawing/2014/main" id="{1EAACE04-B8A3-1EEE-DF17-DD117E1F202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15509" y="1453663"/>
            <a:ext cx="4978400" cy="3770458"/>
          </a:xfrm>
          <a:prstGeom prst="rect">
            <a:avLst/>
          </a:prstGeom>
          <a:noFill/>
          <a:ln>
            <a:noFill/>
          </a:ln>
        </p:spPr>
      </p:pic>
      <p:sp>
        <p:nvSpPr>
          <p:cNvPr id="6" name="Google Shape;155;p8">
            <a:extLst>
              <a:ext uri="{FF2B5EF4-FFF2-40B4-BE49-F238E27FC236}">
                <a16:creationId xmlns:a16="http://schemas.microsoft.com/office/drawing/2014/main" id="{6BD4B25F-FE16-EE40-4341-02DEB33DFAEB}"/>
              </a:ext>
            </a:extLst>
          </p:cNvPr>
          <p:cNvSpPr txBox="1"/>
          <p:nvPr/>
        </p:nvSpPr>
        <p:spPr>
          <a:xfrm>
            <a:off x="111908" y="1250461"/>
            <a:ext cx="3537877" cy="4095262"/>
          </a:xfrm>
          <a:prstGeom prst="rect">
            <a:avLst/>
          </a:prstGeom>
          <a:noFill/>
          <a:ln>
            <a:noFill/>
          </a:ln>
        </p:spPr>
        <p:txBody>
          <a:bodyPr spcFirstLastPara="1" wrap="square" lIns="91425" tIns="45700" rIns="91425" bIns="45700" anchor="ctr" anchorCtr="0">
            <a:noAutofit/>
          </a:bodyPr>
          <a:lstStyle/>
          <a:p>
            <a:r>
              <a:rPr lang="en-US" sz="2400" b="1" dirty="0">
                <a:latin typeface="Calibri" panose="020F0502020204030204" pitchFamily="34" charset="0"/>
                <a:cs typeface="Calibri" panose="020F0502020204030204" pitchFamily="34" charset="0"/>
              </a:rPr>
              <a:t>"Quadcopters" are small-sized drones used for various tasks such as surveillance, monitoring, and tracking fixed and moving targets. They can fire bullets and launching bombs toward targets and were used effectively during the war on Gaza.</a:t>
            </a:r>
            <a:endParaRPr lang="en-US"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1265334"/>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062639"/>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Harsh experiences with the "Quadcopter" drone</a:t>
            </a:r>
          </a:p>
        </p:txBody>
      </p:sp>
      <p:sp>
        <p:nvSpPr>
          <p:cNvPr id="4" name="Google Shape;155;p8">
            <a:extLst>
              <a:ext uri="{FF2B5EF4-FFF2-40B4-BE49-F238E27FC236}">
                <a16:creationId xmlns:a16="http://schemas.microsoft.com/office/drawing/2014/main" id="{63AE8ABA-CC5B-2223-1571-A4296489F831}"/>
              </a:ext>
            </a:extLst>
          </p:cNvPr>
          <p:cNvSpPr txBox="1"/>
          <p:nvPr/>
        </p:nvSpPr>
        <p:spPr>
          <a:xfrm>
            <a:off x="372138" y="3657600"/>
            <a:ext cx="8399721" cy="3062177"/>
          </a:xfrm>
          <a:prstGeom prst="rect">
            <a:avLst/>
          </a:prstGeom>
          <a:noFill/>
          <a:ln>
            <a:noFill/>
          </a:ln>
        </p:spPr>
        <p:txBody>
          <a:bodyPr spcFirstLastPara="1" wrap="square" lIns="91425" tIns="45700" rIns="91425" bIns="45700" anchor="ctr" anchorCtr="0">
            <a:noAutofit/>
          </a:bodyPr>
          <a:lstStyle/>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Since many years, the people of Gaza suffer from the sounds of drones, known locally as "</a:t>
            </a:r>
            <a:r>
              <a:rPr lang="en-US" sz="2400" b="1" dirty="0" err="1">
                <a:latin typeface="Calibri" panose="020F0502020204030204" pitchFamily="34" charset="0"/>
                <a:cs typeface="Calibri" panose="020F0502020204030204" pitchFamily="34" charset="0"/>
              </a:rPr>
              <a:t>Zanana</a:t>
            </a:r>
            <a:r>
              <a:rPr lang="en-US" sz="2400" b="1" dirty="0">
                <a:latin typeface="Calibri" panose="020F0502020204030204" pitchFamily="34" charset="0"/>
                <a:cs typeface="Calibri" panose="020F0502020204030204" pitchFamily="34" charset="0"/>
              </a:rPr>
              <a:t>," which fly all the time at low altitudes, causing anxiety and insomnia due to their constant noise.</a:t>
            </a:r>
          </a:p>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The people of Gaza consider the flight of drones in their skies an omen of doom, as it signals an impending attack. This feeling of fear has intensified during the war.</a:t>
            </a:r>
          </a:p>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Whenever I heard its sound, I would try to hide from it, even though I am a civilian. However, this behavior became more frequent after I was injured in February.</a:t>
            </a:r>
          </a:p>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Through the loudspeakers mounted on the drone, residents were asked to evacuate their homes, threatened with death. It would also emit terrifying sounds, resembling the noise of tanks or the screams of children.</a:t>
            </a:r>
          </a:p>
          <a:p>
            <a:pPr marL="457835" indent="-457200">
              <a:lnSpc>
                <a:spcPct val="107000"/>
              </a:lnSpc>
              <a:spcAft>
                <a:spcPts val="100"/>
              </a:spcAft>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57477099"/>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Real experiences with the "Quadcopter" drone</a:t>
            </a:r>
            <a:br>
              <a:rPr lang="en-US" sz="3200" dirty="0">
                <a:solidFill>
                  <a:schemeClr val="lt1"/>
                </a:solidFill>
                <a:latin typeface="Calibri"/>
                <a:cs typeface="Calibri"/>
              </a:rPr>
            </a:br>
            <a:r>
              <a:rPr lang="en-US" sz="3200" dirty="0">
                <a:solidFill>
                  <a:schemeClr val="lt1"/>
                </a:solidFill>
                <a:latin typeface="Calibri"/>
                <a:cs typeface="Calibri"/>
              </a:rPr>
              <a:t>“My cousin escaped from the death"</a:t>
            </a:r>
          </a:p>
        </p:txBody>
      </p:sp>
      <p:sp>
        <p:nvSpPr>
          <p:cNvPr id="4" name="Google Shape;155;p8">
            <a:extLst>
              <a:ext uri="{FF2B5EF4-FFF2-40B4-BE49-F238E27FC236}">
                <a16:creationId xmlns:a16="http://schemas.microsoft.com/office/drawing/2014/main" id="{63AE8ABA-CC5B-2223-1571-A4296489F831}"/>
              </a:ext>
            </a:extLst>
          </p:cNvPr>
          <p:cNvSpPr txBox="1"/>
          <p:nvPr/>
        </p:nvSpPr>
        <p:spPr>
          <a:xfrm>
            <a:off x="372138" y="3657600"/>
            <a:ext cx="8399721" cy="2872154"/>
          </a:xfrm>
          <a:prstGeom prst="rect">
            <a:avLst/>
          </a:prstGeom>
          <a:noFill/>
          <a:ln>
            <a:noFill/>
          </a:ln>
        </p:spPr>
        <p:txBody>
          <a:bodyPr spcFirstLastPara="1" wrap="square" lIns="91425" tIns="45700" rIns="91425" bIns="45700" anchor="ctr" anchorCtr="0">
            <a:noAutofit/>
          </a:bodyPr>
          <a:lstStyle/>
          <a:p>
            <a:pPr marL="457835" indent="-457200">
              <a:lnSpc>
                <a:spcPct val="107000"/>
              </a:lnSpc>
              <a:spcAft>
                <a:spcPts val="1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My cousin, Muneer, who lives in northern Gaza City, told me:   I was forced to evacuate my home after a quadcopter drone arrived and ordered us to leave, threatening to bomb and kill us if we didn’t comply. The drone began firing at my house, so I fled with my family and took refuge in my brother's nearby house. We spent our night there, couldn’t sleep because of the fear and terror. In the morning, we moved to a shelter at one of the UNRWA schools, carrying a white flag, my wife and my daughter's children were in a state of extreme panic, but we miraculously survived.</a:t>
            </a:r>
            <a:endParaRPr lang="ar-SA" sz="2800" b="1" dirty="0">
              <a:latin typeface="Calibri" panose="020F0502020204030204" pitchFamily="34" charset="0"/>
              <a:cs typeface="Calibri" panose="020F0502020204030204" pitchFamily="34" charset="0"/>
            </a:endParaRPr>
          </a:p>
          <a:p>
            <a:pPr marL="457835" indent="-457200">
              <a:lnSpc>
                <a:spcPct val="107000"/>
              </a:lnSpc>
              <a:spcAft>
                <a:spcPts val="100"/>
              </a:spcAft>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5768640"/>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77638"/>
            <a:ext cx="9144001" cy="1112808"/>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Continues suffering with dammed "Quadcopter"</a:t>
            </a:r>
            <a:br>
              <a:rPr lang="en-US" sz="3200" dirty="0">
                <a:solidFill>
                  <a:schemeClr val="lt1"/>
                </a:solidFill>
                <a:latin typeface="Calibri"/>
                <a:cs typeface="Calibri"/>
              </a:rPr>
            </a:br>
            <a:r>
              <a:rPr lang="en-US" sz="3200" dirty="0">
                <a:solidFill>
                  <a:schemeClr val="lt1"/>
                </a:solidFill>
                <a:latin typeface="Calibri"/>
                <a:cs typeface="Calibri"/>
              </a:rPr>
              <a:t>“My friend was injured"</a:t>
            </a:r>
          </a:p>
        </p:txBody>
      </p:sp>
      <p:sp>
        <p:nvSpPr>
          <p:cNvPr id="4" name="Google Shape;155;p8">
            <a:extLst>
              <a:ext uri="{FF2B5EF4-FFF2-40B4-BE49-F238E27FC236}">
                <a16:creationId xmlns:a16="http://schemas.microsoft.com/office/drawing/2014/main" id="{63AE8ABA-CC5B-2223-1571-A4296489F831}"/>
              </a:ext>
            </a:extLst>
          </p:cNvPr>
          <p:cNvSpPr txBox="1"/>
          <p:nvPr/>
        </p:nvSpPr>
        <p:spPr>
          <a:xfrm>
            <a:off x="372138" y="3212123"/>
            <a:ext cx="8399721" cy="3317631"/>
          </a:xfrm>
          <a:prstGeom prst="rect">
            <a:avLst/>
          </a:prstGeom>
          <a:noFill/>
          <a:ln>
            <a:noFill/>
          </a:ln>
        </p:spPr>
        <p:txBody>
          <a:bodyPr spcFirstLastPara="1" wrap="square" lIns="91425" tIns="45700" rIns="91425" bIns="45700" anchor="ctr" anchorCtr="0">
            <a:noAutofit/>
          </a:bodyPr>
          <a:lstStyle/>
          <a:p>
            <a:pPr marL="635">
              <a:lnSpc>
                <a:spcPct val="107000"/>
              </a:lnSpc>
              <a:spcAft>
                <a:spcPts val="100"/>
              </a:spcAft>
            </a:pPr>
            <a:r>
              <a:rPr lang="en-US" sz="2800" b="1" dirty="0">
                <a:latin typeface="Calibri" panose="020F0502020204030204" pitchFamily="34" charset="0"/>
                <a:cs typeface="Calibri" panose="020F0502020204030204" pitchFamily="34" charset="0"/>
              </a:rPr>
              <a:t>My friend Ali, who lives in Al-</a:t>
            </a:r>
            <a:r>
              <a:rPr lang="en-US" sz="2800" b="1" dirty="0" err="1">
                <a:latin typeface="Calibri" panose="020F0502020204030204" pitchFamily="34" charset="0"/>
                <a:cs typeface="Calibri" panose="020F0502020204030204" pitchFamily="34" charset="0"/>
              </a:rPr>
              <a:t>Zaytoun</a:t>
            </a:r>
            <a:r>
              <a:rPr lang="en-US" sz="2800" b="1" dirty="0">
                <a:latin typeface="Calibri" panose="020F0502020204030204" pitchFamily="34" charset="0"/>
                <a:cs typeface="Calibri" panose="020F0502020204030204" pitchFamily="34" charset="0"/>
              </a:rPr>
              <a:t> area south of Gaza City, was forced to evacuate his home along with his siblings three weeks after the war began, except for his eldest brother, who refused to leave. About a month later, the house was bombed and destroyed. When Ali and one of his brothers went to check on their eldest brother and the house, a drone began shooting at them. Ali was injured and taken to the nearby Al-Ahli Baptist Hospital, where the bullet lodged in his shoulder was removed. By the grace of God, he survived.</a:t>
            </a:r>
          </a:p>
          <a:p>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8015023"/>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New technology: Robots carrying tons of explosives destroy both humans and structures in Gaza</a:t>
            </a:r>
          </a:p>
        </p:txBody>
      </p:sp>
      <p:pic>
        <p:nvPicPr>
          <p:cNvPr id="2" name="Picture 1" descr="THOR vertical takeoff and landing (VTOL) micro-unmanned aerial systems (UAS), developed as military tactical mule platform and part of the &quot;Legion-X&quot; line of robotic and autonomous combat solutions produced by the Israel-based international defence electronics company Elbit Systems, are pictured during a press demonstration at their headquarters in Ramat HaSharon in central Israel on July 10, 2023. The Legion-X line allows for the control and coordination of a networked group of heterogeneous autonomous systems that can act as a cohesive unit and individually, as part of an overall combat network system. (Photo by JACK GUEZ / AFP)">
            <a:extLst>
              <a:ext uri="{FF2B5EF4-FFF2-40B4-BE49-F238E27FC236}">
                <a16:creationId xmlns:a16="http://schemas.microsoft.com/office/drawing/2014/main" id="{FF6AEB41-DD03-19FE-A2BC-C2E6329568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447" y="1169581"/>
            <a:ext cx="8580474" cy="5199321"/>
          </a:xfrm>
          <a:prstGeom prst="rect">
            <a:avLst/>
          </a:prstGeom>
          <a:noFill/>
          <a:ln>
            <a:noFill/>
          </a:ln>
        </p:spPr>
      </p:pic>
    </p:spTree>
    <p:extLst>
      <p:ext uri="{BB962C8B-B14F-4D97-AF65-F5344CB8AC3E}">
        <p14:creationId xmlns:p14="http://schemas.microsoft.com/office/powerpoint/2010/main" val="3252867896"/>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019507"/>
          </a:xfrm>
          <a:prstGeom prst="rect">
            <a:avLst/>
          </a:prstGeom>
          <a:solidFill>
            <a:srgbClr val="002060"/>
          </a:solidFill>
          <a:ln>
            <a:noFill/>
          </a:ln>
        </p:spPr>
        <p:txBody>
          <a:bodyPr spcFirstLastPara="1" wrap="square" lIns="91425" tIns="45700" rIns="91425" bIns="45700" anchor="ctr" anchorCtr="0">
            <a:noAutofit/>
          </a:bodyPr>
          <a:lstStyle/>
          <a:p>
            <a:pPr lvl="0" algn="ctr">
              <a:lnSpc>
                <a:spcPct val="90000"/>
              </a:lnSpc>
              <a:buClr>
                <a:schemeClr val="lt1"/>
              </a:buClr>
              <a:buSzPts val="3509"/>
            </a:pPr>
            <a:r>
              <a:rPr lang="en-US" sz="3200" dirty="0">
                <a:solidFill>
                  <a:schemeClr val="lt1"/>
                </a:solidFill>
                <a:latin typeface="Calibri"/>
                <a:cs typeface="Calibri"/>
              </a:rPr>
              <a:t>One robot destroys several houses at once</a:t>
            </a:r>
          </a:p>
        </p:txBody>
      </p:sp>
      <p:sp>
        <p:nvSpPr>
          <p:cNvPr id="3" name="Google Shape;155;p8">
            <a:extLst>
              <a:ext uri="{FF2B5EF4-FFF2-40B4-BE49-F238E27FC236}">
                <a16:creationId xmlns:a16="http://schemas.microsoft.com/office/drawing/2014/main" id="{7AA3EB21-38E5-E47D-4387-E8A091D5EC6E}"/>
              </a:ext>
            </a:extLst>
          </p:cNvPr>
          <p:cNvSpPr txBox="1"/>
          <p:nvPr/>
        </p:nvSpPr>
        <p:spPr>
          <a:xfrm>
            <a:off x="85058" y="3689497"/>
            <a:ext cx="8399721" cy="3062177"/>
          </a:xfrm>
          <a:prstGeom prst="rect">
            <a:avLst/>
          </a:prstGeom>
          <a:noFill/>
          <a:ln>
            <a:noFill/>
          </a:ln>
        </p:spPr>
        <p:txBody>
          <a:bodyPr spcFirstLastPara="1" wrap="square" lIns="91425" tIns="45700" rIns="91425" bIns="45700" anchor="ctr" anchorCtr="0">
            <a:noAutofit/>
          </a:bodyPr>
          <a:lstStyle/>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After the Israeli army used to ask residents to evacuate their homes, it adopted a new method as part of its plan to displace and exterminate the population: remotely operated robots to destroy residential buildings, many of which are often inhabited.</a:t>
            </a:r>
          </a:p>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Al Jazeera's correspondent in Gaza, Anas Al-Sharif, reported that what is happening in Jabalia camp is not a military operation but the largest act of ethnic cleansing in modern history.</a:t>
            </a:r>
          </a:p>
          <a:p>
            <a:pPr marL="457835" indent="-457200">
              <a:lnSpc>
                <a:spcPct val="107000"/>
              </a:lnSpc>
              <a:spcAft>
                <a:spcPts val="1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A relative told me that when he went to check on his house in Rafah, he was shocked by the horrific scene. He couldn’t even identify where his home used to be, as the entire area was destroyed, likely due to the tons of explosives carried by the robots.</a:t>
            </a:r>
          </a:p>
          <a:p>
            <a:pPr marL="457835" indent="-457200">
              <a:lnSpc>
                <a:spcPct val="107000"/>
              </a:lnSpc>
              <a:spcAft>
                <a:spcPts val="100"/>
              </a:spcAft>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6677495"/>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algn="ctr">
              <a:lnSpc>
                <a:spcPct val="90000"/>
              </a:lnSpc>
              <a:buClr>
                <a:schemeClr val="lt1"/>
              </a:buClr>
              <a:buSzPts val="3509"/>
            </a:pPr>
            <a:r>
              <a:rPr lang="en-US" sz="3200" dirty="0">
                <a:solidFill>
                  <a:schemeClr val="lt1"/>
                </a:solidFill>
                <a:latin typeface="Calibri"/>
                <a:cs typeface="Calibri"/>
              </a:rPr>
              <a:t>Destruction of schools &amp; universities</a:t>
            </a:r>
            <a:br>
              <a:rPr lang="en-US" sz="3200" dirty="0">
                <a:solidFill>
                  <a:schemeClr val="lt1"/>
                </a:solidFill>
                <a:latin typeface="Calibri"/>
                <a:cs typeface="Calibri"/>
              </a:rPr>
            </a:br>
            <a:r>
              <a:rPr lang="en-US" sz="3200" dirty="0">
                <a:solidFill>
                  <a:schemeClr val="lt1"/>
                </a:solidFill>
                <a:latin typeface="Calibri"/>
                <a:cs typeface="Calibri"/>
              </a:rPr>
              <a:t>Al-Azhar University before the war</a:t>
            </a:r>
          </a:p>
        </p:txBody>
      </p:sp>
      <p:pic>
        <p:nvPicPr>
          <p:cNvPr id="4" name="Picture 3" descr="A building with a green lawn&#10;&#10;Description automatically generated">
            <a:extLst>
              <a:ext uri="{FF2B5EF4-FFF2-40B4-BE49-F238E27FC236}">
                <a16:creationId xmlns:a16="http://schemas.microsoft.com/office/drawing/2014/main" id="{1583A2A0-7B29-74A7-E7A3-AFDC3F847F68}"/>
              </a:ext>
            </a:extLst>
          </p:cNvPr>
          <p:cNvPicPr>
            <a:picLocks noChangeAspect="1"/>
          </p:cNvPicPr>
          <p:nvPr/>
        </p:nvPicPr>
        <p:blipFill>
          <a:blip r:embed="rId4"/>
          <a:stretch>
            <a:fillRect/>
          </a:stretch>
        </p:blipFill>
        <p:spPr>
          <a:xfrm>
            <a:off x="578337" y="1195387"/>
            <a:ext cx="8120185" cy="4955321"/>
          </a:xfrm>
          <a:prstGeom prst="rect">
            <a:avLst/>
          </a:prstGeom>
        </p:spPr>
      </p:pic>
    </p:spTree>
    <p:extLst>
      <p:ext uri="{BB962C8B-B14F-4D97-AF65-F5344CB8AC3E}">
        <p14:creationId xmlns:p14="http://schemas.microsoft.com/office/powerpoint/2010/main" val="3285336841"/>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130445"/>
          </a:xfrm>
          <a:prstGeom prst="rect">
            <a:avLst/>
          </a:prstGeom>
          <a:solidFill>
            <a:srgbClr val="002060"/>
          </a:solidFill>
          <a:ln>
            <a:noFill/>
          </a:ln>
        </p:spPr>
        <p:txBody>
          <a:bodyPr spcFirstLastPara="1" wrap="square" lIns="91425" tIns="45700" rIns="91425" bIns="45700" anchor="ctr" anchorCtr="0">
            <a:noAutofit/>
          </a:bodyPr>
          <a:lstStyle/>
          <a:p>
            <a:pPr algn="ctr">
              <a:lnSpc>
                <a:spcPct val="90000"/>
              </a:lnSpc>
              <a:buClr>
                <a:schemeClr val="lt1"/>
              </a:buClr>
              <a:buSzPts val="3509"/>
            </a:pPr>
            <a:br>
              <a:rPr lang="en-US" sz="3200" dirty="0">
                <a:solidFill>
                  <a:schemeClr val="lt1"/>
                </a:solidFill>
                <a:latin typeface="Calibri"/>
                <a:cs typeface="Calibri"/>
              </a:rPr>
            </a:br>
            <a:r>
              <a:rPr lang="en-US" sz="3200" dirty="0">
                <a:solidFill>
                  <a:schemeClr val="lt1"/>
                </a:solidFill>
                <a:latin typeface="Calibri"/>
                <a:cs typeface="Calibri"/>
              </a:rPr>
              <a:t>Al-Azhar University after the war</a:t>
            </a:r>
          </a:p>
        </p:txBody>
      </p:sp>
      <p:pic>
        <p:nvPicPr>
          <p:cNvPr id="3" name="Picture 2" descr="A building under construction with a hill behind it&#10;&#10;Description automatically generated with medium confidence">
            <a:extLst>
              <a:ext uri="{FF2B5EF4-FFF2-40B4-BE49-F238E27FC236}">
                <a16:creationId xmlns:a16="http://schemas.microsoft.com/office/drawing/2014/main" id="{7975DA8C-C9EA-5132-22DA-1FC5094E6DF7}"/>
              </a:ext>
            </a:extLst>
          </p:cNvPr>
          <p:cNvPicPr>
            <a:picLocks noChangeAspect="1"/>
          </p:cNvPicPr>
          <p:nvPr/>
        </p:nvPicPr>
        <p:blipFill>
          <a:blip r:embed="rId4"/>
          <a:stretch>
            <a:fillRect/>
          </a:stretch>
        </p:blipFill>
        <p:spPr>
          <a:xfrm>
            <a:off x="570523" y="1257300"/>
            <a:ext cx="8081108" cy="5213838"/>
          </a:xfrm>
          <a:prstGeom prst="rect">
            <a:avLst/>
          </a:prstGeom>
        </p:spPr>
      </p:pic>
    </p:spTree>
    <p:extLst>
      <p:ext uri="{BB962C8B-B14F-4D97-AF65-F5344CB8AC3E}">
        <p14:creationId xmlns:p14="http://schemas.microsoft.com/office/powerpoint/2010/main" val="3669549249"/>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8"/>
          <p:cNvSpPr txBox="1"/>
          <p:nvPr/>
        </p:nvSpPr>
        <p:spPr>
          <a:xfrm>
            <a:off x="-1" y="-130986"/>
            <a:ext cx="9144001" cy="1088518"/>
          </a:xfrm>
          <a:prstGeom prst="rect">
            <a:avLst/>
          </a:prstGeom>
          <a:solidFill>
            <a:srgbClr val="002060"/>
          </a:solidFill>
          <a:ln>
            <a:noFill/>
          </a:ln>
        </p:spPr>
        <p:txBody>
          <a:bodyPr spcFirstLastPara="1" wrap="square" lIns="91425" tIns="45700" rIns="91425" bIns="45700" anchor="ctr" anchorCtr="0">
            <a:noAutofit/>
          </a:bodyPr>
          <a:lstStyle/>
          <a:p>
            <a:pPr algn="ctr">
              <a:lnSpc>
                <a:spcPct val="90000"/>
              </a:lnSpc>
              <a:buClr>
                <a:schemeClr val="lt1"/>
              </a:buClr>
              <a:buSzPts val="3509"/>
            </a:pPr>
            <a:br>
              <a:rPr lang="en-US" sz="3200" dirty="0">
                <a:solidFill>
                  <a:schemeClr val="lt1"/>
                </a:solidFill>
                <a:latin typeface="Calibri"/>
                <a:cs typeface="Calibri"/>
              </a:rPr>
            </a:br>
            <a:r>
              <a:rPr lang="en-US" sz="2800" dirty="0">
                <a:solidFill>
                  <a:schemeClr val="lt1"/>
                </a:solidFill>
                <a:latin typeface="Calibri"/>
                <a:cs typeface="Calibri"/>
              </a:rPr>
              <a:t>Life is not like life in Gaza after the war</a:t>
            </a:r>
          </a:p>
          <a:p>
            <a:pPr algn="ctr">
              <a:lnSpc>
                <a:spcPct val="90000"/>
              </a:lnSpc>
              <a:buClr>
                <a:schemeClr val="lt1"/>
              </a:buClr>
              <a:buSzPts val="3509"/>
            </a:pPr>
            <a:r>
              <a:rPr lang="en-US" sz="2800" dirty="0">
                <a:solidFill>
                  <a:schemeClr val="lt1"/>
                </a:solidFill>
                <a:latin typeface="Calibri"/>
                <a:cs typeface="Calibri"/>
              </a:rPr>
              <a:t>People are unable to identify the location of their homes</a:t>
            </a:r>
          </a:p>
          <a:p>
            <a:pPr algn="ctr">
              <a:lnSpc>
                <a:spcPct val="90000"/>
              </a:lnSpc>
              <a:buClr>
                <a:schemeClr val="lt1"/>
              </a:buClr>
              <a:buSzPts val="3509"/>
            </a:pPr>
            <a:endParaRPr lang="en-US" sz="3200" dirty="0">
              <a:solidFill>
                <a:schemeClr val="lt1"/>
              </a:solidFill>
              <a:latin typeface="Calibri"/>
              <a:cs typeface="Calibri"/>
            </a:endParaRPr>
          </a:p>
        </p:txBody>
      </p:sp>
      <p:pic>
        <p:nvPicPr>
          <p:cNvPr id="4" name="Picture 3" descr="A pile of rubble and debris&#10;&#10;Description automatically generated">
            <a:extLst>
              <a:ext uri="{FF2B5EF4-FFF2-40B4-BE49-F238E27FC236}">
                <a16:creationId xmlns:a16="http://schemas.microsoft.com/office/drawing/2014/main" id="{C80218E1-D057-2760-AE3E-CBB444B56B2E}"/>
              </a:ext>
            </a:extLst>
          </p:cNvPr>
          <p:cNvPicPr>
            <a:picLocks noChangeAspect="1"/>
          </p:cNvPicPr>
          <p:nvPr/>
        </p:nvPicPr>
        <p:blipFill>
          <a:blip r:embed="rId4"/>
          <a:stretch>
            <a:fillRect/>
          </a:stretch>
        </p:blipFill>
        <p:spPr>
          <a:xfrm>
            <a:off x="4796287" y="957532"/>
            <a:ext cx="4347713" cy="2950234"/>
          </a:xfrm>
          <a:prstGeom prst="rect">
            <a:avLst/>
          </a:prstGeom>
        </p:spPr>
      </p:pic>
      <p:pic>
        <p:nvPicPr>
          <p:cNvPr id="6" name="Picture 5" descr="A destroyed city with a tank&#10;&#10;Description automatically generated with medium confidence">
            <a:extLst>
              <a:ext uri="{FF2B5EF4-FFF2-40B4-BE49-F238E27FC236}">
                <a16:creationId xmlns:a16="http://schemas.microsoft.com/office/drawing/2014/main" id="{99B93685-A71D-459F-E855-2433CF620C71}"/>
              </a:ext>
            </a:extLst>
          </p:cNvPr>
          <p:cNvPicPr>
            <a:picLocks noChangeAspect="1"/>
          </p:cNvPicPr>
          <p:nvPr/>
        </p:nvPicPr>
        <p:blipFill>
          <a:blip r:embed="rId5"/>
          <a:stretch>
            <a:fillRect/>
          </a:stretch>
        </p:blipFill>
        <p:spPr>
          <a:xfrm>
            <a:off x="1" y="957532"/>
            <a:ext cx="4796286" cy="2950234"/>
          </a:xfrm>
          <a:prstGeom prst="rect">
            <a:avLst/>
          </a:prstGeom>
        </p:spPr>
      </p:pic>
      <p:pic>
        <p:nvPicPr>
          <p:cNvPr id="8" name="Picture 7" descr="A destroyed city with rubble and debris&#10;&#10;Description automatically generated">
            <a:extLst>
              <a:ext uri="{FF2B5EF4-FFF2-40B4-BE49-F238E27FC236}">
                <a16:creationId xmlns:a16="http://schemas.microsoft.com/office/drawing/2014/main" id="{56C27547-D39E-FD96-6AFF-5412B8B90482}"/>
              </a:ext>
            </a:extLst>
          </p:cNvPr>
          <p:cNvPicPr>
            <a:picLocks noChangeAspect="1"/>
          </p:cNvPicPr>
          <p:nvPr/>
        </p:nvPicPr>
        <p:blipFill>
          <a:blip r:embed="rId6"/>
          <a:stretch>
            <a:fillRect/>
          </a:stretch>
        </p:blipFill>
        <p:spPr>
          <a:xfrm>
            <a:off x="4796286" y="3907766"/>
            <a:ext cx="4347713" cy="2950234"/>
          </a:xfrm>
          <a:prstGeom prst="rect">
            <a:avLst/>
          </a:prstGeom>
        </p:spPr>
      </p:pic>
      <p:pic>
        <p:nvPicPr>
          <p:cNvPr id="10" name="Picture 9" descr="Two people walking in a rubble area&#10;&#10;Description automatically generated">
            <a:extLst>
              <a:ext uri="{FF2B5EF4-FFF2-40B4-BE49-F238E27FC236}">
                <a16:creationId xmlns:a16="http://schemas.microsoft.com/office/drawing/2014/main" id="{CBE444F5-80F5-1598-447A-D15979CEC4F4}"/>
              </a:ext>
            </a:extLst>
          </p:cNvPr>
          <p:cNvPicPr>
            <a:picLocks noChangeAspect="1"/>
          </p:cNvPicPr>
          <p:nvPr/>
        </p:nvPicPr>
        <p:blipFill>
          <a:blip r:embed="rId7"/>
          <a:stretch>
            <a:fillRect/>
          </a:stretch>
        </p:blipFill>
        <p:spPr>
          <a:xfrm>
            <a:off x="1" y="3907765"/>
            <a:ext cx="4796286" cy="2950233"/>
          </a:xfrm>
          <a:prstGeom prst="rect">
            <a:avLst/>
          </a:prstGeom>
        </p:spPr>
      </p:pic>
    </p:spTree>
    <p:extLst>
      <p:ext uri="{BB962C8B-B14F-4D97-AF65-F5344CB8AC3E}">
        <p14:creationId xmlns:p14="http://schemas.microsoft.com/office/powerpoint/2010/main" val="3919372092"/>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8"/>
          <p:cNvSpPr txBox="1"/>
          <p:nvPr/>
        </p:nvSpPr>
        <p:spPr>
          <a:xfrm>
            <a:off x="0" y="0"/>
            <a:ext cx="9144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dirty="0">
                <a:solidFill>
                  <a:schemeClr val="lt1"/>
                </a:solidFill>
                <a:latin typeface="Calibri"/>
                <a:cs typeface="Calibri"/>
              </a:rPr>
              <a:t>Thank you</a:t>
            </a:r>
          </a:p>
          <a:p>
            <a:pPr marL="0" marR="0" lvl="0" indent="0" algn="ctr" rtl="0">
              <a:lnSpc>
                <a:spcPct val="90000"/>
              </a:lnSpc>
              <a:spcBef>
                <a:spcPts val="0"/>
              </a:spcBef>
              <a:spcAft>
                <a:spcPts val="0"/>
              </a:spcAft>
              <a:buClr>
                <a:schemeClr val="lt1"/>
              </a:buClr>
              <a:buSzPts val="4000"/>
              <a:buFont typeface="Calibri"/>
              <a:buNone/>
            </a:pPr>
            <a:endParaRPr lang="en-US" sz="4000" dirty="0">
              <a:solidFill>
                <a:schemeClr val="lt1"/>
              </a:solidFill>
              <a:latin typeface="Calibri"/>
              <a:cs typeface="Calibri"/>
            </a:endParaRPr>
          </a:p>
          <a:p>
            <a:pPr marL="0" marR="0" lvl="0" indent="0" algn="ctr" rtl="0">
              <a:lnSpc>
                <a:spcPct val="90000"/>
              </a:lnSpc>
              <a:spcBef>
                <a:spcPts val="0"/>
              </a:spcBef>
              <a:spcAft>
                <a:spcPts val="0"/>
              </a:spcAft>
              <a:buClr>
                <a:schemeClr val="lt1"/>
              </a:buClr>
              <a:buSzPts val="4000"/>
              <a:buFont typeface="Calibri"/>
              <a:buNone/>
            </a:pPr>
            <a:r>
              <a:rPr lang="en-US" sz="4000" dirty="0">
                <a:solidFill>
                  <a:schemeClr val="lt1"/>
                </a:solidFill>
                <a:latin typeface="Calibri"/>
                <a:cs typeface="Calibri"/>
                <a:sym typeface="Calibri"/>
              </a:rPr>
              <a:t>Hani Eldada</a:t>
            </a:r>
          </a:p>
        </p:txBody>
      </p:sp>
    </p:spTree>
    <p:extLst>
      <p:ext uri="{BB962C8B-B14F-4D97-AF65-F5344CB8AC3E}">
        <p14:creationId xmlns:p14="http://schemas.microsoft.com/office/powerpoint/2010/main" val="88770941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221719</TotalTime>
  <Words>2040</Words>
  <Application>Microsoft Office PowerPoint</Application>
  <PresentationFormat>On-screen Show (4:3)</PresentationFormat>
  <Paragraphs>155</Paragraphs>
  <Slides>40</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Avenir Next LT Pro</vt:lpstr>
      <vt:lpstr>Symbol</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Dahlia</dc:creator>
  <cp:lastModifiedBy>Hani Eldada</cp:lastModifiedBy>
  <cp:revision>164</cp:revision>
  <cp:lastPrinted>2023-01-22T05:49:16Z</cp:lastPrinted>
  <dcterms:created xsi:type="dcterms:W3CDTF">2020-09-09T09:55:37Z</dcterms:created>
  <dcterms:modified xsi:type="dcterms:W3CDTF">2025-01-27T11:35:43Z</dcterms:modified>
</cp:coreProperties>
</file>